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diagrams/data1.xml" ContentType="application/vnd.openxmlformats-officedocument.drawingml.diagramData+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6" r:id="rId1"/>
  </p:sldMasterIdLst>
  <p:notesMasterIdLst>
    <p:notesMasterId r:id="rId14"/>
  </p:notesMasterIdLst>
  <p:handoutMasterIdLst>
    <p:handoutMasterId r:id="rId15"/>
  </p:handoutMasterIdLst>
  <p:sldIdLst>
    <p:sldId id="256" r:id="rId2"/>
    <p:sldId id="510" r:id="rId3"/>
    <p:sldId id="509" r:id="rId4"/>
    <p:sldId id="482" r:id="rId5"/>
    <p:sldId id="490" r:id="rId6"/>
    <p:sldId id="514" r:id="rId7"/>
    <p:sldId id="477" r:id="rId8"/>
    <p:sldId id="512" r:id="rId9"/>
    <p:sldId id="513" r:id="rId10"/>
    <p:sldId id="506" r:id="rId11"/>
    <p:sldId id="507" r:id="rId12"/>
    <p:sldId id="278" r:id="rId13"/>
  </p:sldIdLst>
  <p:sldSz cx="12192000" cy="6858000"/>
  <p:notesSz cx="6858000" cy="9144000"/>
  <p:defaultTextStyle>
    <a:defPPr>
      <a:defRPr lang="zh-CN"/>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9E28"/>
    <a:srgbClr val="FFCB9C"/>
    <a:srgbClr val="F26D64"/>
    <a:srgbClr val="9BBB40"/>
    <a:srgbClr val="3333FF"/>
    <a:srgbClr val="FFA29B"/>
    <a:srgbClr val="FF392F"/>
    <a:srgbClr val="FF5B53"/>
    <a:srgbClr val="FFFFFF"/>
    <a:srgbClr val="FCD5B5"/>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等深淺樣式 2 - 輔色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269D01E-BC32-4049-B463-5C60D7B0CCD2}" styleName="佈景主題樣式 2 - 輔色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93296810-A885-4BE3-A3E7-6D5BEEA58F35}" styleName="中等深淺樣式 2 - 輔色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9CF1AB2-1976-4502-BF36-3FF5EA218861}" styleName="中等深淺樣式 4 - 輔色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555" autoAdjust="0"/>
    <p:restoredTop sz="89865" autoAdjust="0"/>
  </p:normalViewPr>
  <p:slideViewPr>
    <p:cSldViewPr snapToGrid="0" snapToObjects="1">
      <p:cViewPr varScale="1">
        <p:scale>
          <a:sx n="71" d="100"/>
          <a:sy n="71" d="100"/>
        </p:scale>
        <p:origin x="-660" y="-90"/>
      </p:cViewPr>
      <p:guideLst>
        <p:guide orient="horz" pos="2160"/>
        <p:guide pos="3840"/>
      </p:guideLst>
    </p:cSldViewPr>
  </p:slideViewPr>
  <p:notesTextViewPr>
    <p:cViewPr>
      <p:scale>
        <a:sx n="1" d="1"/>
        <a:sy n="1" d="1"/>
      </p:scale>
      <p:origin x="0" y="0"/>
    </p:cViewPr>
  </p:notesTextViewPr>
  <p:sorterViewPr>
    <p:cViewPr varScale="1">
      <p:scale>
        <a:sx n="1" d="1"/>
        <a:sy n="1" d="1"/>
      </p:scale>
      <p:origin x="0" y="0"/>
    </p:cViewPr>
  </p:sorterViewPr>
  <p:notesViewPr>
    <p:cSldViewPr snapToGrid="0" snapToObjects="1">
      <p:cViewPr varScale="1">
        <p:scale>
          <a:sx n="53" d="100"/>
          <a:sy n="53" d="100"/>
        </p:scale>
        <p:origin x="2648" y="52"/>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7D6A44C-30B2-4DB5-AAE0-623CD2CEB172}" type="doc">
      <dgm:prSet loTypeId="urn:microsoft.com/office/officeart/2005/8/layout/funnel1" loCatId="relationship" qsTypeId="urn:microsoft.com/office/officeart/2005/8/quickstyle/simple1" qsCatId="simple" csTypeId="urn:microsoft.com/office/officeart/2005/8/colors/colorful4" csCatId="colorful" phldr="1"/>
      <dgm:spPr/>
      <dgm:t>
        <a:bodyPr/>
        <a:lstStyle/>
        <a:p>
          <a:endParaRPr lang="zh-TW" altLang="en-US"/>
        </a:p>
      </dgm:t>
    </dgm:pt>
    <dgm:pt modelId="{1C5B9948-6A32-4598-8B6E-4ACAA48681CD}">
      <dgm:prSet phldrT="[文字]">
        <dgm:style>
          <a:lnRef idx="1">
            <a:schemeClr val="accent6"/>
          </a:lnRef>
          <a:fillRef idx="2">
            <a:schemeClr val="accent6"/>
          </a:fillRef>
          <a:effectRef idx="1">
            <a:schemeClr val="accent6"/>
          </a:effectRef>
          <a:fontRef idx="minor">
            <a:schemeClr val="dk1"/>
          </a:fontRef>
        </dgm:style>
      </dgm:prSet>
      <dgm:spPr/>
      <dgm:t>
        <a:bodyPr>
          <a:scene3d>
            <a:camera prst="orthographicFront"/>
            <a:lightRig rig="soft" dir="t">
              <a:rot lat="0" lon="0" rev="15600000"/>
            </a:lightRig>
          </a:scene3d>
          <a:sp3d extrusionH="57150" prstMaterial="softEdge">
            <a:bevelT w="25400" h="38100"/>
          </a:sp3d>
        </a:bodyPr>
        <a:lstStyle/>
        <a:p>
          <a:r>
            <a:rPr lang="zh-TW" altLang="en-US" b="1" cap="none" spc="0" dirty="0" smtClean="0">
              <a:ln/>
              <a:effectLst/>
            </a:rPr>
            <a:t>鼓勵學生積極參與</a:t>
          </a:r>
          <a:endParaRPr lang="zh-TW" altLang="en-US" b="1" cap="none" spc="0" dirty="0">
            <a:ln/>
            <a:effectLst/>
          </a:endParaRPr>
        </a:p>
      </dgm:t>
    </dgm:pt>
    <dgm:pt modelId="{2D377F0B-9213-413E-929C-54F2A5B4A00B}" type="parTrans" cxnId="{F4478A1B-3BD6-452F-BD81-69B4CEBD4C0C}">
      <dgm:prSet/>
      <dgm:spPr/>
      <dgm:t>
        <a:bodyPr>
          <a:scene3d>
            <a:camera prst="orthographicFront"/>
            <a:lightRig rig="soft" dir="t">
              <a:rot lat="0" lon="0" rev="15600000"/>
            </a:lightRig>
          </a:scene3d>
          <a:sp3d extrusionH="57150" prstMaterial="softEdge">
            <a:bevelT w="25400" h="38100"/>
          </a:sp3d>
        </a:bodyPr>
        <a:lstStyle/>
        <a:p>
          <a:endParaRPr lang="zh-TW" altLang="en-US" b="1" cap="none" spc="0">
            <a:ln/>
            <a:solidFill>
              <a:schemeClr val="accent4"/>
            </a:solidFill>
            <a:effectLst/>
          </a:endParaRPr>
        </a:p>
      </dgm:t>
    </dgm:pt>
    <dgm:pt modelId="{F907B280-0ABC-49A6-ACED-8FCE8162372A}" type="sibTrans" cxnId="{F4478A1B-3BD6-452F-BD81-69B4CEBD4C0C}">
      <dgm:prSet/>
      <dgm:spPr/>
      <dgm:t>
        <a:bodyPr>
          <a:scene3d>
            <a:camera prst="orthographicFront"/>
            <a:lightRig rig="soft" dir="t">
              <a:rot lat="0" lon="0" rev="15600000"/>
            </a:lightRig>
          </a:scene3d>
          <a:sp3d extrusionH="57150" prstMaterial="softEdge">
            <a:bevelT w="25400" h="38100"/>
          </a:sp3d>
        </a:bodyPr>
        <a:lstStyle/>
        <a:p>
          <a:endParaRPr lang="zh-TW" altLang="en-US" b="1" cap="none" spc="0">
            <a:ln/>
            <a:solidFill>
              <a:schemeClr val="accent4"/>
            </a:solidFill>
            <a:effectLst/>
          </a:endParaRPr>
        </a:p>
      </dgm:t>
    </dgm:pt>
    <dgm:pt modelId="{C09FEC70-DFC5-4119-A28C-2EA25584CF3B}">
      <dgm:prSet phldrT="[文字]">
        <dgm:style>
          <a:lnRef idx="1">
            <a:schemeClr val="accent1"/>
          </a:lnRef>
          <a:fillRef idx="2">
            <a:schemeClr val="accent1"/>
          </a:fillRef>
          <a:effectRef idx="1">
            <a:schemeClr val="accent1"/>
          </a:effectRef>
          <a:fontRef idx="minor">
            <a:schemeClr val="dk1"/>
          </a:fontRef>
        </dgm:style>
      </dgm:prSet>
      <dgm:spPr/>
      <dgm:t>
        <a:bodyPr>
          <a:scene3d>
            <a:camera prst="orthographicFront"/>
            <a:lightRig rig="soft" dir="t">
              <a:rot lat="0" lon="0" rev="15600000"/>
            </a:lightRig>
          </a:scene3d>
          <a:sp3d extrusionH="57150" prstMaterial="softEdge">
            <a:bevelT w="25400" h="38100"/>
          </a:sp3d>
        </a:bodyPr>
        <a:lstStyle/>
        <a:p>
          <a:r>
            <a:rPr lang="zh-TW" altLang="en-US" b="1" cap="none" spc="0" dirty="0" smtClean="0">
              <a:ln/>
              <a:effectLst/>
            </a:rPr>
            <a:t>定期記錄</a:t>
          </a:r>
          <a:endParaRPr lang="zh-TW" altLang="en-US" b="1" cap="none" spc="0" dirty="0">
            <a:ln/>
            <a:effectLst/>
          </a:endParaRPr>
        </a:p>
      </dgm:t>
    </dgm:pt>
    <dgm:pt modelId="{F6BBD57B-40D7-48C3-B333-024E77968168}" type="parTrans" cxnId="{C092CF54-73B4-4D72-AA44-3954D56368EA}">
      <dgm:prSet/>
      <dgm:spPr/>
      <dgm:t>
        <a:bodyPr>
          <a:scene3d>
            <a:camera prst="orthographicFront"/>
            <a:lightRig rig="soft" dir="t">
              <a:rot lat="0" lon="0" rev="15600000"/>
            </a:lightRig>
          </a:scene3d>
          <a:sp3d extrusionH="57150" prstMaterial="softEdge">
            <a:bevelT w="25400" h="38100"/>
          </a:sp3d>
        </a:bodyPr>
        <a:lstStyle/>
        <a:p>
          <a:endParaRPr lang="zh-TW" altLang="en-US" b="1" cap="none" spc="0">
            <a:ln/>
            <a:solidFill>
              <a:schemeClr val="accent4"/>
            </a:solidFill>
            <a:effectLst/>
          </a:endParaRPr>
        </a:p>
      </dgm:t>
    </dgm:pt>
    <dgm:pt modelId="{38BF3F58-6B2A-405E-9E8D-74D518B323F9}" type="sibTrans" cxnId="{C092CF54-73B4-4D72-AA44-3954D56368EA}">
      <dgm:prSet/>
      <dgm:spPr/>
      <dgm:t>
        <a:bodyPr>
          <a:scene3d>
            <a:camera prst="orthographicFront"/>
            <a:lightRig rig="soft" dir="t">
              <a:rot lat="0" lon="0" rev="15600000"/>
            </a:lightRig>
          </a:scene3d>
          <a:sp3d extrusionH="57150" prstMaterial="softEdge">
            <a:bevelT w="25400" h="38100"/>
          </a:sp3d>
        </a:bodyPr>
        <a:lstStyle/>
        <a:p>
          <a:endParaRPr lang="zh-TW" altLang="en-US" b="1" cap="none" spc="0">
            <a:ln/>
            <a:solidFill>
              <a:schemeClr val="accent4"/>
            </a:solidFill>
            <a:effectLst/>
          </a:endParaRPr>
        </a:p>
      </dgm:t>
    </dgm:pt>
    <dgm:pt modelId="{B17734E5-8E33-4CB8-8AC1-F237859C03CD}">
      <dgm:prSet phldrT="[文字]"/>
      <dgm:spPr/>
      <dgm:t>
        <a:bodyPr>
          <a:scene3d>
            <a:camera prst="orthographicFront"/>
            <a:lightRig rig="soft" dir="t">
              <a:rot lat="0" lon="0" rev="15600000"/>
            </a:lightRig>
          </a:scene3d>
          <a:sp3d extrusionH="57150" prstMaterial="softEdge">
            <a:bevelT w="25400" h="38100"/>
          </a:sp3d>
        </a:bodyPr>
        <a:lstStyle/>
        <a:p>
          <a:r>
            <a:rPr lang="zh-TW" altLang="en-US" b="1" cap="none" spc="0" dirty="0" smtClean="0">
              <a:ln/>
              <a:effectLst/>
            </a:rPr>
            <a:t>建立自己的學習歷程檔案</a:t>
          </a:r>
          <a:endParaRPr lang="zh-TW" altLang="en-US" b="1" cap="none" spc="0" dirty="0">
            <a:ln/>
            <a:effectLst/>
          </a:endParaRPr>
        </a:p>
      </dgm:t>
    </dgm:pt>
    <dgm:pt modelId="{27ECEC85-8167-4EB0-B336-F9C62BC7CE8C}" type="parTrans" cxnId="{37227ECA-A4ED-460E-8BA8-87B1C034AB96}">
      <dgm:prSet/>
      <dgm:spPr/>
      <dgm:t>
        <a:bodyPr>
          <a:scene3d>
            <a:camera prst="orthographicFront"/>
            <a:lightRig rig="soft" dir="t">
              <a:rot lat="0" lon="0" rev="15600000"/>
            </a:lightRig>
          </a:scene3d>
          <a:sp3d extrusionH="57150" prstMaterial="softEdge">
            <a:bevelT w="25400" h="38100"/>
          </a:sp3d>
        </a:bodyPr>
        <a:lstStyle/>
        <a:p>
          <a:endParaRPr lang="zh-TW" altLang="en-US" b="1" cap="none" spc="0">
            <a:ln/>
            <a:solidFill>
              <a:schemeClr val="accent4"/>
            </a:solidFill>
            <a:effectLst/>
          </a:endParaRPr>
        </a:p>
      </dgm:t>
    </dgm:pt>
    <dgm:pt modelId="{A57848CE-2FC6-466F-B9DC-284927C969D6}" type="sibTrans" cxnId="{37227ECA-A4ED-460E-8BA8-87B1C034AB96}">
      <dgm:prSet/>
      <dgm:spPr/>
      <dgm:t>
        <a:bodyPr>
          <a:scene3d>
            <a:camera prst="orthographicFront"/>
            <a:lightRig rig="soft" dir="t">
              <a:rot lat="0" lon="0" rev="15600000"/>
            </a:lightRig>
          </a:scene3d>
          <a:sp3d extrusionH="57150" prstMaterial="softEdge">
            <a:bevelT w="25400" h="38100"/>
          </a:sp3d>
        </a:bodyPr>
        <a:lstStyle/>
        <a:p>
          <a:endParaRPr lang="zh-TW" altLang="en-US" b="1" cap="none" spc="0">
            <a:ln/>
            <a:solidFill>
              <a:schemeClr val="accent4"/>
            </a:solidFill>
            <a:effectLst/>
          </a:endParaRPr>
        </a:p>
      </dgm:t>
    </dgm:pt>
    <dgm:pt modelId="{381F851A-5D55-424B-B2AC-9AF1C0402480}">
      <dgm:prSet phldrT="[文字]">
        <dgm:style>
          <a:lnRef idx="1">
            <a:schemeClr val="accent3"/>
          </a:lnRef>
          <a:fillRef idx="2">
            <a:schemeClr val="accent3"/>
          </a:fillRef>
          <a:effectRef idx="1">
            <a:schemeClr val="accent3"/>
          </a:effectRef>
          <a:fontRef idx="minor">
            <a:schemeClr val="dk1"/>
          </a:fontRef>
        </dgm:style>
      </dgm:prSet>
      <dgm:spPr/>
      <dgm:t>
        <a:bodyPr>
          <a:scene3d>
            <a:camera prst="orthographicFront"/>
            <a:lightRig rig="soft" dir="t">
              <a:rot lat="0" lon="0" rev="15600000"/>
            </a:lightRig>
          </a:scene3d>
          <a:sp3d extrusionH="57150" prstMaterial="softEdge">
            <a:bevelT w="25400" h="38100"/>
          </a:sp3d>
        </a:bodyPr>
        <a:lstStyle/>
        <a:p>
          <a:r>
            <a:rPr lang="zh-TW" altLang="en-US" b="1" cap="none" spc="0" dirty="0" smtClean="0">
              <a:ln/>
              <a:effectLst/>
            </a:rPr>
            <a:t>多元課程與活動</a:t>
          </a:r>
          <a:endParaRPr lang="zh-TW" altLang="en-US" b="1" cap="none" spc="0" dirty="0">
            <a:ln/>
            <a:effectLst/>
          </a:endParaRPr>
        </a:p>
      </dgm:t>
    </dgm:pt>
    <dgm:pt modelId="{BDCF0F90-E22F-4BC8-B945-F4EC3B324EB0}" type="sibTrans" cxnId="{AF7E9802-4235-4A63-AD6C-7BBAAB0A80DB}">
      <dgm:prSet/>
      <dgm:spPr/>
      <dgm:t>
        <a:bodyPr>
          <a:scene3d>
            <a:camera prst="orthographicFront"/>
            <a:lightRig rig="soft" dir="t">
              <a:rot lat="0" lon="0" rev="15600000"/>
            </a:lightRig>
          </a:scene3d>
          <a:sp3d extrusionH="57150" prstMaterial="softEdge">
            <a:bevelT w="25400" h="38100"/>
          </a:sp3d>
        </a:bodyPr>
        <a:lstStyle/>
        <a:p>
          <a:endParaRPr lang="zh-TW" altLang="en-US" b="1" cap="none" spc="0">
            <a:ln/>
            <a:solidFill>
              <a:schemeClr val="accent4"/>
            </a:solidFill>
            <a:effectLst/>
          </a:endParaRPr>
        </a:p>
      </dgm:t>
    </dgm:pt>
    <dgm:pt modelId="{FE926A65-85F7-49CA-8698-5D496A620694}" type="parTrans" cxnId="{AF7E9802-4235-4A63-AD6C-7BBAAB0A80DB}">
      <dgm:prSet/>
      <dgm:spPr/>
      <dgm:t>
        <a:bodyPr>
          <a:scene3d>
            <a:camera prst="orthographicFront"/>
            <a:lightRig rig="soft" dir="t">
              <a:rot lat="0" lon="0" rev="15600000"/>
            </a:lightRig>
          </a:scene3d>
          <a:sp3d extrusionH="57150" prstMaterial="softEdge">
            <a:bevelT w="25400" h="38100"/>
          </a:sp3d>
        </a:bodyPr>
        <a:lstStyle/>
        <a:p>
          <a:endParaRPr lang="zh-TW" altLang="en-US" b="1" cap="none" spc="0">
            <a:ln/>
            <a:solidFill>
              <a:schemeClr val="accent4"/>
            </a:solidFill>
            <a:effectLst/>
          </a:endParaRPr>
        </a:p>
      </dgm:t>
    </dgm:pt>
    <dgm:pt modelId="{68B60EB1-5DB9-4FC5-A612-C9E617FA8B7C}" type="pres">
      <dgm:prSet presAssocID="{57D6A44C-30B2-4DB5-AAE0-623CD2CEB172}" presName="Name0" presStyleCnt="0">
        <dgm:presLayoutVars>
          <dgm:chMax val="4"/>
          <dgm:resizeHandles val="exact"/>
        </dgm:presLayoutVars>
      </dgm:prSet>
      <dgm:spPr/>
      <dgm:t>
        <a:bodyPr/>
        <a:lstStyle/>
        <a:p>
          <a:endParaRPr lang="zh-TW" altLang="en-US"/>
        </a:p>
      </dgm:t>
    </dgm:pt>
    <dgm:pt modelId="{7572C372-08C9-4582-AAFB-940042916EE3}" type="pres">
      <dgm:prSet presAssocID="{57D6A44C-30B2-4DB5-AAE0-623CD2CEB172}" presName="ellipse" presStyleLbl="trBgShp" presStyleIdx="0" presStyleCnt="1"/>
      <dgm:spPr/>
    </dgm:pt>
    <dgm:pt modelId="{917A9DEA-E7ED-4129-AC2B-B5A5A19D0C7D}" type="pres">
      <dgm:prSet presAssocID="{57D6A44C-30B2-4DB5-AAE0-623CD2CEB172}" presName="arrow1" presStyleLbl="fgShp" presStyleIdx="0" presStyleCnt="1"/>
      <dgm:spPr/>
    </dgm:pt>
    <dgm:pt modelId="{A0297154-09AE-4420-9F76-00AD0B38B419}" type="pres">
      <dgm:prSet presAssocID="{57D6A44C-30B2-4DB5-AAE0-623CD2CEB172}" presName="rectangle" presStyleLbl="revTx" presStyleIdx="0" presStyleCnt="1">
        <dgm:presLayoutVars>
          <dgm:bulletEnabled val="1"/>
        </dgm:presLayoutVars>
      </dgm:prSet>
      <dgm:spPr/>
      <dgm:t>
        <a:bodyPr/>
        <a:lstStyle/>
        <a:p>
          <a:endParaRPr lang="zh-TW" altLang="en-US"/>
        </a:p>
      </dgm:t>
    </dgm:pt>
    <dgm:pt modelId="{A738035E-4C69-46E6-A32D-82A9953B5A68}" type="pres">
      <dgm:prSet presAssocID="{381F851A-5D55-424B-B2AC-9AF1C0402480}" presName="item1" presStyleLbl="node1" presStyleIdx="0" presStyleCnt="3" custLinFactNeighborX="-11999" custLinFactNeighborY="17893">
        <dgm:presLayoutVars>
          <dgm:bulletEnabled val="1"/>
        </dgm:presLayoutVars>
      </dgm:prSet>
      <dgm:spPr/>
      <dgm:t>
        <a:bodyPr/>
        <a:lstStyle/>
        <a:p>
          <a:endParaRPr lang="zh-TW" altLang="en-US"/>
        </a:p>
      </dgm:t>
    </dgm:pt>
    <dgm:pt modelId="{AB20144F-BBE3-4BB6-84C8-F634338D55D6}" type="pres">
      <dgm:prSet presAssocID="{C09FEC70-DFC5-4119-A28C-2EA25584CF3B}" presName="item2" presStyleLbl="node1" presStyleIdx="1" presStyleCnt="3" custLinFactX="17857" custLinFactNeighborX="100000" custLinFactNeighborY="8305">
        <dgm:presLayoutVars>
          <dgm:bulletEnabled val="1"/>
        </dgm:presLayoutVars>
      </dgm:prSet>
      <dgm:spPr/>
      <dgm:t>
        <a:bodyPr/>
        <a:lstStyle/>
        <a:p>
          <a:endParaRPr lang="zh-TW" altLang="en-US"/>
        </a:p>
      </dgm:t>
    </dgm:pt>
    <dgm:pt modelId="{3BF5B980-919F-4B29-87BF-5C297C936F59}" type="pres">
      <dgm:prSet presAssocID="{B17734E5-8E33-4CB8-8AC1-F237859C03CD}" presName="item3" presStyleLbl="node1" presStyleIdx="2" presStyleCnt="3" custLinFactNeighborX="-84889" custLinFactNeighborY="11303">
        <dgm:presLayoutVars>
          <dgm:bulletEnabled val="1"/>
        </dgm:presLayoutVars>
      </dgm:prSet>
      <dgm:spPr/>
      <dgm:t>
        <a:bodyPr/>
        <a:lstStyle/>
        <a:p>
          <a:endParaRPr lang="zh-TW" altLang="en-US"/>
        </a:p>
      </dgm:t>
    </dgm:pt>
    <dgm:pt modelId="{879BAE8A-53F5-4845-8498-927A93D33C9B}" type="pres">
      <dgm:prSet presAssocID="{57D6A44C-30B2-4DB5-AAE0-623CD2CEB172}" presName="funnel" presStyleLbl="trAlignAcc1" presStyleIdx="0" presStyleCnt="1" custLinFactNeighborX="-749" custLinFactNeighborY="-893"/>
      <dgm:spPr/>
    </dgm:pt>
  </dgm:ptLst>
  <dgm:cxnLst>
    <dgm:cxn modelId="{E1913DBC-B24D-4D3B-BD73-B4908A2EA290}" type="presOf" srcId="{57D6A44C-30B2-4DB5-AAE0-623CD2CEB172}" destId="{68B60EB1-5DB9-4FC5-A612-C9E617FA8B7C}" srcOrd="0" destOrd="0" presId="urn:microsoft.com/office/officeart/2005/8/layout/funnel1"/>
    <dgm:cxn modelId="{2EF7FC51-E2B5-4782-AC11-C22E8EE9D065}" type="presOf" srcId="{1C5B9948-6A32-4598-8B6E-4ACAA48681CD}" destId="{3BF5B980-919F-4B29-87BF-5C297C936F59}" srcOrd="0" destOrd="0" presId="urn:microsoft.com/office/officeart/2005/8/layout/funnel1"/>
    <dgm:cxn modelId="{37227ECA-A4ED-460E-8BA8-87B1C034AB96}" srcId="{57D6A44C-30B2-4DB5-AAE0-623CD2CEB172}" destId="{B17734E5-8E33-4CB8-8AC1-F237859C03CD}" srcOrd="3" destOrd="0" parTransId="{27ECEC85-8167-4EB0-B336-F9C62BC7CE8C}" sibTransId="{A57848CE-2FC6-466F-B9DC-284927C969D6}"/>
    <dgm:cxn modelId="{A4EFD928-E3BD-4FF4-B56B-1BA5FF503777}" type="presOf" srcId="{B17734E5-8E33-4CB8-8AC1-F237859C03CD}" destId="{A0297154-09AE-4420-9F76-00AD0B38B419}" srcOrd="0" destOrd="0" presId="urn:microsoft.com/office/officeart/2005/8/layout/funnel1"/>
    <dgm:cxn modelId="{1E1270A8-0E78-4C7F-8F9B-A129D9B55778}" type="presOf" srcId="{381F851A-5D55-424B-B2AC-9AF1C0402480}" destId="{AB20144F-BBE3-4BB6-84C8-F634338D55D6}" srcOrd="0" destOrd="0" presId="urn:microsoft.com/office/officeart/2005/8/layout/funnel1"/>
    <dgm:cxn modelId="{C092CF54-73B4-4D72-AA44-3954D56368EA}" srcId="{57D6A44C-30B2-4DB5-AAE0-623CD2CEB172}" destId="{C09FEC70-DFC5-4119-A28C-2EA25584CF3B}" srcOrd="2" destOrd="0" parTransId="{F6BBD57B-40D7-48C3-B333-024E77968168}" sibTransId="{38BF3F58-6B2A-405E-9E8D-74D518B323F9}"/>
    <dgm:cxn modelId="{F4478A1B-3BD6-452F-BD81-69B4CEBD4C0C}" srcId="{57D6A44C-30B2-4DB5-AAE0-623CD2CEB172}" destId="{1C5B9948-6A32-4598-8B6E-4ACAA48681CD}" srcOrd="0" destOrd="0" parTransId="{2D377F0B-9213-413E-929C-54F2A5B4A00B}" sibTransId="{F907B280-0ABC-49A6-ACED-8FCE8162372A}"/>
    <dgm:cxn modelId="{EBBA52EA-0959-4DB9-8517-85EC7B9C7F46}" type="presOf" srcId="{C09FEC70-DFC5-4119-A28C-2EA25584CF3B}" destId="{A738035E-4C69-46E6-A32D-82A9953B5A68}" srcOrd="0" destOrd="0" presId="urn:microsoft.com/office/officeart/2005/8/layout/funnel1"/>
    <dgm:cxn modelId="{AF7E9802-4235-4A63-AD6C-7BBAAB0A80DB}" srcId="{57D6A44C-30B2-4DB5-AAE0-623CD2CEB172}" destId="{381F851A-5D55-424B-B2AC-9AF1C0402480}" srcOrd="1" destOrd="0" parTransId="{FE926A65-85F7-49CA-8698-5D496A620694}" sibTransId="{BDCF0F90-E22F-4BC8-B945-F4EC3B324EB0}"/>
    <dgm:cxn modelId="{71BB522A-7435-4477-B0CD-ECD91D39D43F}" type="presParOf" srcId="{68B60EB1-5DB9-4FC5-A612-C9E617FA8B7C}" destId="{7572C372-08C9-4582-AAFB-940042916EE3}" srcOrd="0" destOrd="0" presId="urn:microsoft.com/office/officeart/2005/8/layout/funnel1"/>
    <dgm:cxn modelId="{9667B995-CD8A-409D-B674-C00BDFC9230B}" type="presParOf" srcId="{68B60EB1-5DB9-4FC5-A612-C9E617FA8B7C}" destId="{917A9DEA-E7ED-4129-AC2B-B5A5A19D0C7D}" srcOrd="1" destOrd="0" presId="urn:microsoft.com/office/officeart/2005/8/layout/funnel1"/>
    <dgm:cxn modelId="{07B9DC00-5C9D-443A-A6AD-BC910F95978A}" type="presParOf" srcId="{68B60EB1-5DB9-4FC5-A612-C9E617FA8B7C}" destId="{A0297154-09AE-4420-9F76-00AD0B38B419}" srcOrd="2" destOrd="0" presId="urn:microsoft.com/office/officeart/2005/8/layout/funnel1"/>
    <dgm:cxn modelId="{C03BD8CA-9F2A-47C9-8B91-286F3F280663}" type="presParOf" srcId="{68B60EB1-5DB9-4FC5-A612-C9E617FA8B7C}" destId="{A738035E-4C69-46E6-A32D-82A9953B5A68}" srcOrd="3" destOrd="0" presId="urn:microsoft.com/office/officeart/2005/8/layout/funnel1"/>
    <dgm:cxn modelId="{24EAD4E1-3F2B-433A-B1D0-4EED8D0F441E}" type="presParOf" srcId="{68B60EB1-5DB9-4FC5-A612-C9E617FA8B7C}" destId="{AB20144F-BBE3-4BB6-84C8-F634338D55D6}" srcOrd="4" destOrd="0" presId="urn:microsoft.com/office/officeart/2005/8/layout/funnel1"/>
    <dgm:cxn modelId="{86CEAA89-D617-4353-9074-5E41DEA96F25}" type="presParOf" srcId="{68B60EB1-5DB9-4FC5-A612-C9E617FA8B7C}" destId="{3BF5B980-919F-4B29-87BF-5C297C936F59}" srcOrd="5" destOrd="0" presId="urn:microsoft.com/office/officeart/2005/8/layout/funnel1"/>
    <dgm:cxn modelId="{6E9EE33C-90E2-41C6-B646-7197225BD8D7}" type="presParOf" srcId="{68B60EB1-5DB9-4FC5-A612-C9E617FA8B7C}" destId="{879BAE8A-53F5-4845-8498-927A93D33C9B}" srcOrd="6" destOrd="0" presId="urn:microsoft.com/office/officeart/2005/8/layout/funnel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13.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5FCE518-86DE-42A3-B632-D62FE348024E}" type="datetimeFigureOut">
              <a:rPr lang="zh-TW" altLang="en-US" smtClean="0"/>
              <a:pPr/>
              <a:t>2019/9/16</a:t>
            </a:fld>
            <a:endParaRPr lang="zh-TW" altLang="en-US"/>
          </a:p>
        </p:txBody>
      </p:sp>
      <p:sp>
        <p:nvSpPr>
          <p:cNvPr id="4" name="頁尾版面配置區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5" name="投影片編號版面配置區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10393FF-F053-4250-9EF7-DB8F92D176D8}" type="slidenum">
              <a:rPr lang="zh-TW" altLang="en-US" smtClean="0"/>
              <a:pPr/>
              <a:t>‹#›</a:t>
            </a:fld>
            <a:endParaRPr lang="zh-TW" altLang="en-US"/>
          </a:p>
        </p:txBody>
      </p:sp>
    </p:spTree>
    <p:extLst>
      <p:ext uri="{BB962C8B-B14F-4D97-AF65-F5344CB8AC3E}">
        <p14:creationId xmlns="" xmlns:p14="http://schemas.microsoft.com/office/powerpoint/2010/main" val="27976144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38B8E9B-6925-4E6D-8EB6-52818D738683}" type="datetimeFigureOut">
              <a:rPr lang="zh-CN" altLang="en-US" smtClean="0"/>
              <a:pPr/>
              <a:t>2019/9/16</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6CC3DA9-9555-4405-849B-B6E6D880F5BA}" type="slidenum">
              <a:rPr lang="zh-CN" altLang="en-US" smtClean="0"/>
              <a:pPr/>
              <a:t>‹#›</a:t>
            </a:fld>
            <a:endParaRPr lang="zh-CN" altLang="en-US"/>
          </a:p>
        </p:txBody>
      </p:sp>
    </p:spTree>
    <p:extLst>
      <p:ext uri="{BB962C8B-B14F-4D97-AF65-F5344CB8AC3E}">
        <p14:creationId xmlns="" xmlns:p14="http://schemas.microsoft.com/office/powerpoint/2010/main" val="2655166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6CC3DA9-9555-4405-849B-B6E6D880F5BA}" type="slidenum">
              <a:rPr lang="zh-CN" altLang="en-US" smtClean="0"/>
              <a:pPr/>
              <a:t>1</a:t>
            </a:fld>
            <a:endParaRPr lang="zh-CN" altLang="en-US"/>
          </a:p>
        </p:txBody>
      </p:sp>
    </p:spTree>
    <p:extLst>
      <p:ext uri="{BB962C8B-B14F-4D97-AF65-F5344CB8AC3E}">
        <p14:creationId xmlns="" xmlns:p14="http://schemas.microsoft.com/office/powerpoint/2010/main" val="21264506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dirty="0" smtClean="0"/>
              <a:t>[</a:t>
            </a:r>
            <a:r>
              <a:rPr lang="zh-TW" altLang="en-US" dirty="0" smtClean="0"/>
              <a:t>普高新課綱</a:t>
            </a:r>
            <a:r>
              <a:rPr lang="en-US" altLang="zh-TW" dirty="0" smtClean="0"/>
              <a:t>]</a:t>
            </a:r>
            <a:r>
              <a:rPr lang="zh-TW" altLang="en-US" dirty="0" smtClean="0"/>
              <a:t>：</a:t>
            </a:r>
            <a:endParaRPr lang="en-US" altLang="zh-TW" dirty="0" smtClean="0"/>
          </a:p>
          <a:p>
            <a:r>
              <a:rPr lang="en-US" altLang="zh-TW" sz="1200" b="0" kern="0" dirty="0" smtClean="0">
                <a:solidFill>
                  <a:schemeClr val="bg2">
                    <a:lumMod val="95000"/>
                  </a:schemeClr>
                </a:solidFill>
                <a:latin typeface="微軟正黑體" panose="020B0604030504040204" pitchFamily="34" charset="-120"/>
                <a:ea typeface="微軟正黑體" panose="020B0604030504040204" pitchFamily="34" charset="-120"/>
                <a:cs typeface="+mn-ea"/>
                <a:sym typeface="+mn-lt"/>
              </a:rPr>
              <a:t>1.</a:t>
            </a:r>
            <a:r>
              <a:rPr lang="zh-TW" altLang="en-US" sz="1200" b="1" kern="0" dirty="0" smtClean="0">
                <a:solidFill>
                  <a:schemeClr val="bg2">
                    <a:lumMod val="95000"/>
                  </a:schemeClr>
                </a:solidFill>
                <a:latin typeface="微軟正黑體" panose="020B0604030504040204" pitchFamily="34" charset="-120"/>
                <a:ea typeface="微軟正黑體" panose="020B0604030504040204" pitchFamily="34" charset="-120"/>
                <a:cs typeface="+mn-ea"/>
                <a:sym typeface="+mn-lt"/>
              </a:rPr>
              <a:t>調降必修學分，調高選修學分</a:t>
            </a:r>
            <a:endParaRPr lang="en-US" altLang="zh-TW" sz="1200" b="1" kern="0" dirty="0" smtClean="0">
              <a:solidFill>
                <a:schemeClr val="bg2">
                  <a:lumMod val="95000"/>
                </a:schemeClr>
              </a:solidFill>
              <a:latin typeface="微軟正黑體" panose="020B0604030504040204" pitchFamily="34" charset="-120"/>
              <a:ea typeface="微軟正黑體" panose="020B0604030504040204" pitchFamily="34" charset="-120"/>
              <a:cs typeface="+mn-ea"/>
              <a:sym typeface="+mn-lt"/>
            </a:endParaRPr>
          </a:p>
          <a:p>
            <a:r>
              <a:rPr lang="en-US" altLang="zh-TW" sz="1200" b="0" kern="0" dirty="0" smtClean="0">
                <a:solidFill>
                  <a:schemeClr val="bg2">
                    <a:lumMod val="95000"/>
                  </a:schemeClr>
                </a:solidFill>
                <a:latin typeface="微軟正黑體" panose="020B0604030504040204" pitchFamily="34" charset="-120"/>
                <a:ea typeface="微軟正黑體" panose="020B0604030504040204" pitchFamily="34" charset="-120"/>
                <a:cs typeface="+mn-ea"/>
                <a:sym typeface="+mn-lt"/>
              </a:rPr>
              <a:t>2.</a:t>
            </a:r>
            <a:r>
              <a:rPr lang="zh-TW" altLang="en-US" sz="1200" b="1" kern="0" dirty="0" smtClean="0">
                <a:solidFill>
                  <a:schemeClr val="bg2">
                    <a:lumMod val="95000"/>
                  </a:schemeClr>
                </a:solidFill>
                <a:latin typeface="微軟正黑體" panose="020B0604030504040204" pitchFamily="34" charset="-120"/>
                <a:ea typeface="微軟正黑體" panose="020B0604030504040204" pitchFamily="34" charset="-120"/>
                <a:cs typeface="+mn-ea"/>
                <a:sym typeface="+mn-lt"/>
              </a:rPr>
              <a:t>加深加廣選修</a:t>
            </a:r>
            <a:r>
              <a:rPr lang="zh-TW" altLang="en-US" sz="1200" b="0" kern="0" dirty="0" smtClean="0">
                <a:solidFill>
                  <a:schemeClr val="bg2">
                    <a:lumMod val="95000"/>
                  </a:schemeClr>
                </a:solidFill>
                <a:latin typeface="微軟正黑體" panose="020B0604030504040204" pitchFamily="34" charset="-120"/>
                <a:ea typeface="微軟正黑體" panose="020B0604030504040204" pitchFamily="34" charset="-120"/>
                <a:cs typeface="+mn-ea"/>
                <a:sym typeface="+mn-lt"/>
              </a:rPr>
              <a:t>：提供學生加深加廣學習課程，已滿足銜接不同進路大學校院之需要。由學生依其生涯進路及興趣，自主選修。</a:t>
            </a:r>
            <a:endParaRPr lang="en-US" altLang="zh-TW" sz="1200" b="0" kern="0" dirty="0" smtClean="0">
              <a:solidFill>
                <a:schemeClr val="bg2">
                  <a:lumMod val="95000"/>
                </a:schemeClr>
              </a:solidFill>
              <a:latin typeface="微軟正黑體" panose="020B0604030504040204" pitchFamily="34" charset="-120"/>
              <a:ea typeface="微軟正黑體" panose="020B0604030504040204" pitchFamily="34" charset="-120"/>
              <a:cs typeface="+mn-ea"/>
              <a:sym typeface="+mn-lt"/>
            </a:endParaRPr>
          </a:p>
          <a:p>
            <a:r>
              <a:rPr lang="en-US" altLang="zh-TW" sz="1200" b="0" kern="0" dirty="0" smtClean="0">
                <a:solidFill>
                  <a:schemeClr val="bg2">
                    <a:lumMod val="95000"/>
                  </a:schemeClr>
                </a:solidFill>
                <a:latin typeface="微軟正黑體" panose="020B0604030504040204" pitchFamily="34" charset="-120"/>
                <a:ea typeface="微軟正黑體" panose="020B0604030504040204" pitchFamily="34" charset="-120"/>
                <a:cs typeface="+mn-ea"/>
                <a:sym typeface="+mn-lt"/>
              </a:rPr>
              <a:t>3.</a:t>
            </a:r>
            <a:r>
              <a:rPr lang="zh-TW" altLang="en-US" sz="1200" b="0" kern="0" dirty="0" smtClean="0">
                <a:solidFill>
                  <a:schemeClr val="bg2">
                    <a:lumMod val="95000"/>
                  </a:schemeClr>
                </a:solidFill>
                <a:latin typeface="微軟正黑體" panose="020B0604030504040204" pitchFamily="34" charset="-120"/>
                <a:ea typeface="微軟正黑體" panose="020B0604030504040204" pitchFamily="34" charset="-120"/>
                <a:cs typeface="+mn-ea"/>
                <a:sym typeface="+mn-lt"/>
              </a:rPr>
              <a:t>新課綱強調以核心素養為導向，部定必修課程係從全人教育出發，以培養學生核心素養及奠定基本學力，並具備通識應用能力為目標。</a:t>
            </a:r>
            <a:endParaRPr lang="en-US" altLang="zh-TW" sz="1200" b="0" kern="0" dirty="0" smtClean="0">
              <a:solidFill>
                <a:schemeClr val="bg2">
                  <a:lumMod val="95000"/>
                </a:schemeClr>
              </a:solidFill>
              <a:latin typeface="微軟正黑體" panose="020B0604030504040204" pitchFamily="34" charset="-120"/>
              <a:ea typeface="微軟正黑體" panose="020B0604030504040204" pitchFamily="34" charset="-120"/>
              <a:cs typeface="+mn-ea"/>
              <a:sym typeface="+mn-lt"/>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1200" b="0" kern="0" dirty="0" smtClean="0">
                <a:solidFill>
                  <a:schemeClr val="bg2">
                    <a:lumMod val="95000"/>
                  </a:schemeClr>
                </a:solidFill>
                <a:latin typeface="微軟正黑體" panose="020B0604030504040204" pitchFamily="34" charset="-120"/>
                <a:ea typeface="微軟正黑體" panose="020B0604030504040204" pitchFamily="34" charset="-120"/>
                <a:cs typeface="+mn-ea"/>
                <a:sym typeface="+mn-lt"/>
              </a:rPr>
              <a:t>4.</a:t>
            </a:r>
            <a:r>
              <a:rPr lang="zh-TW" altLang="en-US" sz="1200" b="0" kern="0" dirty="0" smtClean="0">
                <a:solidFill>
                  <a:schemeClr val="bg2">
                    <a:lumMod val="95000"/>
                  </a:schemeClr>
                </a:solidFill>
                <a:latin typeface="微軟正黑體" panose="020B0604030504040204" pitchFamily="34" charset="-120"/>
                <a:ea typeface="微軟正黑體" panose="020B0604030504040204" pitchFamily="34" charset="-120"/>
                <a:cs typeface="+mn-ea"/>
                <a:sym typeface="+mn-lt"/>
              </a:rPr>
              <a:t>部定必修各領域可研訂跨科之統整型、探究型或實作</a:t>
            </a:r>
            <a:r>
              <a:rPr lang="en-US" altLang="zh-TW" sz="1200" b="0" kern="0" dirty="0" smtClean="0">
                <a:solidFill>
                  <a:schemeClr val="bg2">
                    <a:lumMod val="95000"/>
                  </a:schemeClr>
                </a:solidFill>
                <a:latin typeface="微軟正黑體" panose="020B0604030504040204" pitchFamily="34" charset="-120"/>
                <a:ea typeface="微軟正黑體" panose="020B0604030504040204" pitchFamily="34" charset="-120"/>
                <a:cs typeface="+mn-ea"/>
                <a:sym typeface="+mn-lt"/>
              </a:rPr>
              <a:t>(</a:t>
            </a:r>
            <a:r>
              <a:rPr lang="zh-TW" altLang="en-US" sz="1200" b="0" kern="0" dirty="0" smtClean="0">
                <a:solidFill>
                  <a:schemeClr val="bg2">
                    <a:lumMod val="95000"/>
                  </a:schemeClr>
                </a:solidFill>
                <a:latin typeface="微軟正黑體" panose="020B0604030504040204" pitchFamily="34" charset="-120"/>
                <a:ea typeface="微軟正黑體" panose="020B0604030504040204" pitchFamily="34" charset="-120"/>
                <a:cs typeface="+mn-ea"/>
                <a:sym typeface="+mn-lt"/>
              </a:rPr>
              <a:t>實驗</a:t>
            </a:r>
            <a:r>
              <a:rPr lang="en-US" altLang="zh-TW" sz="1200" b="0" kern="0" dirty="0" smtClean="0">
                <a:solidFill>
                  <a:schemeClr val="bg2">
                    <a:lumMod val="95000"/>
                  </a:schemeClr>
                </a:solidFill>
                <a:latin typeface="微軟正黑體" panose="020B0604030504040204" pitchFamily="34" charset="-120"/>
                <a:ea typeface="微軟正黑體" panose="020B0604030504040204" pitchFamily="34" charset="-120"/>
                <a:cs typeface="+mn-ea"/>
                <a:sym typeface="+mn-lt"/>
              </a:rPr>
              <a:t>)</a:t>
            </a:r>
            <a:r>
              <a:rPr lang="zh-TW" altLang="en-US" sz="1200" b="0" kern="0" dirty="0" smtClean="0">
                <a:solidFill>
                  <a:schemeClr val="bg2">
                    <a:lumMod val="95000"/>
                  </a:schemeClr>
                </a:solidFill>
                <a:latin typeface="微軟正黑體" panose="020B0604030504040204" pitchFamily="34" charset="-120"/>
                <a:ea typeface="微軟正黑體" panose="020B0604030504040204" pitchFamily="34" charset="-120"/>
                <a:cs typeface="+mn-ea"/>
                <a:sym typeface="+mn-lt"/>
              </a:rPr>
              <a:t>型等主題課程。校訂必修課程係延伸各領域</a:t>
            </a:r>
            <a:r>
              <a:rPr lang="en-US" altLang="zh-TW" sz="1200" b="0" kern="0" dirty="0" smtClean="0">
                <a:solidFill>
                  <a:schemeClr val="bg2">
                    <a:lumMod val="95000"/>
                  </a:schemeClr>
                </a:solidFill>
                <a:latin typeface="微軟正黑體" panose="020B0604030504040204" pitchFamily="34" charset="-120"/>
                <a:ea typeface="微軟正黑體" panose="020B0604030504040204" pitchFamily="34" charset="-120"/>
                <a:cs typeface="+mn-ea"/>
                <a:sym typeface="+mn-lt"/>
              </a:rPr>
              <a:t>/</a:t>
            </a:r>
            <a:r>
              <a:rPr lang="zh-TW" altLang="en-US" sz="1200" b="0" kern="0" dirty="0" smtClean="0">
                <a:solidFill>
                  <a:schemeClr val="bg2">
                    <a:lumMod val="95000"/>
                  </a:schemeClr>
                </a:solidFill>
                <a:latin typeface="微軟正黑體" panose="020B0604030504040204" pitchFamily="34" charset="-120"/>
                <a:ea typeface="微軟正黑體" panose="020B0604030504040204" pitchFamily="34" charset="-120"/>
                <a:cs typeface="+mn-ea"/>
                <a:sym typeface="+mn-lt"/>
              </a:rPr>
              <a:t>科目之學習，以專題、跨領域</a:t>
            </a:r>
            <a:r>
              <a:rPr lang="en-US" altLang="zh-TW" sz="1200" b="0" kern="0" dirty="0" smtClean="0">
                <a:solidFill>
                  <a:schemeClr val="bg2">
                    <a:lumMod val="95000"/>
                  </a:schemeClr>
                </a:solidFill>
                <a:latin typeface="微軟正黑體" panose="020B0604030504040204" pitchFamily="34" charset="-120"/>
                <a:ea typeface="微軟正黑體" panose="020B0604030504040204" pitchFamily="34" charset="-120"/>
                <a:cs typeface="+mn-ea"/>
                <a:sym typeface="+mn-lt"/>
              </a:rPr>
              <a:t>/</a:t>
            </a:r>
            <a:r>
              <a:rPr lang="zh-TW" altLang="en-US" sz="1200" b="0" kern="0" dirty="0" smtClean="0">
                <a:solidFill>
                  <a:schemeClr val="bg2">
                    <a:lumMod val="95000"/>
                  </a:schemeClr>
                </a:solidFill>
                <a:latin typeface="微軟正黑體" panose="020B0604030504040204" pitchFamily="34" charset="-120"/>
                <a:ea typeface="微軟正黑體" panose="020B0604030504040204" pitchFamily="34" charset="-120"/>
                <a:cs typeface="+mn-ea"/>
                <a:sym typeface="+mn-lt"/>
              </a:rPr>
              <a:t>科目統整、實作</a:t>
            </a:r>
            <a:r>
              <a:rPr lang="en-US" altLang="zh-TW" sz="1200" b="0" kern="0" dirty="0" smtClean="0">
                <a:solidFill>
                  <a:schemeClr val="bg2">
                    <a:lumMod val="95000"/>
                  </a:schemeClr>
                </a:solidFill>
                <a:latin typeface="微軟正黑體" panose="020B0604030504040204" pitchFamily="34" charset="-120"/>
                <a:ea typeface="微軟正黑體" panose="020B0604030504040204" pitchFamily="34" charset="-120"/>
                <a:cs typeface="+mn-ea"/>
                <a:sym typeface="+mn-lt"/>
              </a:rPr>
              <a:t>(</a:t>
            </a:r>
            <a:r>
              <a:rPr lang="zh-TW" altLang="en-US" sz="1200" b="0" kern="0" dirty="0" smtClean="0">
                <a:solidFill>
                  <a:schemeClr val="bg2">
                    <a:lumMod val="95000"/>
                  </a:schemeClr>
                </a:solidFill>
                <a:latin typeface="微軟正黑體" panose="020B0604030504040204" pitchFamily="34" charset="-120"/>
                <a:ea typeface="微軟正黑體" panose="020B0604030504040204" pitchFamily="34" charset="-120"/>
                <a:cs typeface="+mn-ea"/>
                <a:sym typeface="+mn-lt"/>
              </a:rPr>
              <a:t>實驗</a:t>
            </a:r>
            <a:r>
              <a:rPr lang="en-US" altLang="zh-TW" sz="1200" b="0" kern="0" dirty="0" smtClean="0">
                <a:solidFill>
                  <a:schemeClr val="bg2">
                    <a:lumMod val="95000"/>
                  </a:schemeClr>
                </a:solidFill>
                <a:latin typeface="微軟正黑體" panose="020B0604030504040204" pitchFamily="34" charset="-120"/>
                <a:ea typeface="微軟正黑體" panose="020B0604030504040204" pitchFamily="34" charset="-120"/>
                <a:cs typeface="+mn-ea"/>
                <a:sym typeface="+mn-lt"/>
              </a:rPr>
              <a:t>)</a:t>
            </a:r>
            <a:r>
              <a:rPr lang="zh-TW" altLang="en-US" sz="1200" b="0" kern="0" dirty="0" smtClean="0">
                <a:solidFill>
                  <a:schemeClr val="bg2">
                    <a:lumMod val="95000"/>
                  </a:schemeClr>
                </a:solidFill>
                <a:latin typeface="微軟正黑體" panose="020B0604030504040204" pitchFamily="34" charset="-120"/>
                <a:ea typeface="微軟正黑體" panose="020B0604030504040204" pitchFamily="34" charset="-120"/>
                <a:cs typeface="+mn-ea"/>
                <a:sym typeface="+mn-lt"/>
              </a:rPr>
              <a:t>、探索體驗等課程類型為主。</a:t>
            </a:r>
            <a:endParaRPr lang="en-US" altLang="zh-TW" sz="1200" b="0" kern="0" dirty="0" smtClean="0">
              <a:solidFill>
                <a:schemeClr val="bg2">
                  <a:lumMod val="95000"/>
                </a:schemeClr>
              </a:solidFill>
              <a:latin typeface="微軟正黑體" panose="020B0604030504040204" pitchFamily="34" charset="-120"/>
              <a:ea typeface="微軟正黑體" panose="020B0604030504040204" pitchFamily="34" charset="-120"/>
              <a:cs typeface="+mn-ea"/>
              <a:sym typeface="+mn-lt"/>
            </a:endParaRPr>
          </a:p>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200" b="1" kern="0" dirty="0" smtClean="0">
                <a:solidFill>
                  <a:schemeClr val="bg2">
                    <a:lumMod val="95000"/>
                  </a:schemeClr>
                </a:solidFill>
                <a:latin typeface="微軟正黑體" panose="020B0604030504040204" pitchFamily="34" charset="-120"/>
                <a:ea typeface="微軟正黑體" panose="020B0604030504040204" pitchFamily="34" charset="-120"/>
                <a:cs typeface="+mn-ea"/>
                <a:sym typeface="+mn-lt"/>
              </a:rPr>
              <a:t>以上新課綱的改變是為了讓學生能精進所需之核心素養，以適性揚才。</a:t>
            </a:r>
            <a:r>
              <a:rPr lang="zh-TW" altLang="en-US" sz="1200" b="1" dirty="0" smtClean="0">
                <a:solidFill>
                  <a:schemeClr val="accent1">
                    <a:lumMod val="75000"/>
                  </a:schemeClr>
                </a:solidFill>
                <a:latin typeface="+mn-ea"/>
              </a:rPr>
              <a:t>透過學生學習歷程檔案，才能</a:t>
            </a:r>
            <a:r>
              <a:rPr lang="zh-TW" altLang="en-US" sz="1200" b="1" kern="0" dirty="0" smtClean="0">
                <a:solidFill>
                  <a:schemeClr val="bg2">
                    <a:lumMod val="95000"/>
                  </a:schemeClr>
                </a:solidFill>
                <a:latin typeface="微軟正黑體" panose="020B0604030504040204" pitchFamily="34" charset="-120"/>
                <a:ea typeface="微軟正黑體" panose="020B0604030504040204" pitchFamily="34" charset="-120"/>
                <a:cs typeface="+mn-ea"/>
                <a:sym typeface="+mn-lt"/>
              </a:rPr>
              <a:t>了解</a:t>
            </a:r>
            <a:r>
              <a:rPr lang="zh-TW" altLang="en-US" sz="1200" b="1" dirty="0" smtClean="0">
                <a:solidFill>
                  <a:schemeClr val="accent1">
                    <a:lumMod val="75000"/>
                  </a:schemeClr>
                </a:solidFill>
                <a:latin typeface="+mn-ea"/>
              </a:rPr>
              <a:t>學生學習結果的全貌。</a:t>
            </a:r>
            <a:endParaRPr lang="zh-TW" altLang="en-US" b="1" dirty="0" smtClean="0"/>
          </a:p>
          <a:p>
            <a:endParaRPr lang="en-US" altLang="zh-TW" sz="1200" b="0" kern="0" dirty="0" smtClean="0">
              <a:solidFill>
                <a:schemeClr val="bg2">
                  <a:lumMod val="95000"/>
                </a:schemeClr>
              </a:solidFill>
              <a:latin typeface="微軟正黑體" panose="020B0604030504040204" pitchFamily="34" charset="-120"/>
              <a:ea typeface="微軟正黑體" panose="020B0604030504040204" pitchFamily="34" charset="-120"/>
              <a:cs typeface="+mn-ea"/>
              <a:sym typeface="+mn-lt"/>
            </a:endParaRPr>
          </a:p>
        </p:txBody>
      </p:sp>
      <p:sp>
        <p:nvSpPr>
          <p:cNvPr id="4" name="投影片編號版面配置區 3"/>
          <p:cNvSpPr>
            <a:spLocks noGrp="1"/>
          </p:cNvSpPr>
          <p:nvPr>
            <p:ph type="sldNum" sz="quarter" idx="10"/>
          </p:nvPr>
        </p:nvSpPr>
        <p:spPr/>
        <p:txBody>
          <a:bodyPr/>
          <a:lstStyle/>
          <a:p>
            <a:fld id="{66CC3DA9-9555-4405-849B-B6E6D880F5BA}" type="slidenum">
              <a:rPr lang="zh-CN" altLang="en-US" smtClean="0"/>
              <a:pPr/>
              <a:t>2</a:t>
            </a:fld>
            <a:endParaRPr lang="zh-CN" altLang="en-US"/>
          </a:p>
        </p:txBody>
      </p:sp>
    </p:spTree>
    <p:extLst>
      <p:ext uri="{BB962C8B-B14F-4D97-AF65-F5344CB8AC3E}">
        <p14:creationId xmlns="" xmlns:p14="http://schemas.microsoft.com/office/powerpoint/2010/main" val="35241874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dirty="0" smtClean="0"/>
              <a:t>[</a:t>
            </a:r>
            <a:r>
              <a:rPr lang="zh-TW" altLang="en-US" dirty="0" smtClean="0"/>
              <a:t>普高新課綱</a:t>
            </a:r>
            <a:r>
              <a:rPr lang="en-US" altLang="zh-TW" dirty="0" smtClean="0"/>
              <a:t>]</a:t>
            </a:r>
            <a:r>
              <a:rPr lang="zh-TW" altLang="en-US" dirty="0" smtClean="0"/>
              <a:t>：</a:t>
            </a:r>
            <a:endParaRPr lang="en-US" altLang="zh-TW" dirty="0" smtClean="0"/>
          </a:p>
          <a:p>
            <a:r>
              <a:rPr lang="en-US" altLang="zh-TW" sz="1200" b="0" kern="0" dirty="0" smtClean="0">
                <a:solidFill>
                  <a:schemeClr val="bg2">
                    <a:lumMod val="95000"/>
                  </a:schemeClr>
                </a:solidFill>
                <a:latin typeface="微軟正黑體" panose="020B0604030504040204" pitchFamily="34" charset="-120"/>
                <a:ea typeface="微軟正黑體" panose="020B0604030504040204" pitchFamily="34" charset="-120"/>
                <a:cs typeface="+mn-ea"/>
                <a:sym typeface="+mn-lt"/>
              </a:rPr>
              <a:t>1.</a:t>
            </a:r>
            <a:r>
              <a:rPr lang="zh-TW" altLang="en-US" sz="1200" b="1" kern="0" dirty="0" smtClean="0">
                <a:solidFill>
                  <a:schemeClr val="bg2">
                    <a:lumMod val="95000"/>
                  </a:schemeClr>
                </a:solidFill>
                <a:latin typeface="微軟正黑體" panose="020B0604030504040204" pitchFamily="34" charset="-120"/>
                <a:ea typeface="微軟正黑體" panose="020B0604030504040204" pitchFamily="34" charset="-120"/>
                <a:cs typeface="+mn-ea"/>
                <a:sym typeface="+mn-lt"/>
              </a:rPr>
              <a:t>調降必修學分，調高選修學分</a:t>
            </a:r>
            <a:endParaRPr lang="en-US" altLang="zh-TW" sz="1200" b="1" kern="0" dirty="0" smtClean="0">
              <a:solidFill>
                <a:schemeClr val="bg2">
                  <a:lumMod val="95000"/>
                </a:schemeClr>
              </a:solidFill>
              <a:latin typeface="微軟正黑體" panose="020B0604030504040204" pitchFamily="34" charset="-120"/>
              <a:ea typeface="微軟正黑體" panose="020B0604030504040204" pitchFamily="34" charset="-120"/>
              <a:cs typeface="+mn-ea"/>
              <a:sym typeface="+mn-lt"/>
            </a:endParaRPr>
          </a:p>
          <a:p>
            <a:r>
              <a:rPr lang="en-US" altLang="zh-TW" sz="1200" b="0" kern="0" dirty="0" smtClean="0">
                <a:solidFill>
                  <a:schemeClr val="bg2">
                    <a:lumMod val="95000"/>
                  </a:schemeClr>
                </a:solidFill>
                <a:latin typeface="微軟正黑體" panose="020B0604030504040204" pitchFamily="34" charset="-120"/>
                <a:ea typeface="微軟正黑體" panose="020B0604030504040204" pitchFamily="34" charset="-120"/>
                <a:cs typeface="+mn-ea"/>
                <a:sym typeface="+mn-lt"/>
              </a:rPr>
              <a:t>2.</a:t>
            </a:r>
            <a:r>
              <a:rPr lang="zh-TW" altLang="en-US" sz="1200" b="1" kern="0" dirty="0" smtClean="0">
                <a:solidFill>
                  <a:schemeClr val="bg2">
                    <a:lumMod val="95000"/>
                  </a:schemeClr>
                </a:solidFill>
                <a:latin typeface="微軟正黑體" panose="020B0604030504040204" pitchFamily="34" charset="-120"/>
                <a:ea typeface="微軟正黑體" panose="020B0604030504040204" pitchFamily="34" charset="-120"/>
                <a:cs typeface="+mn-ea"/>
                <a:sym typeface="+mn-lt"/>
              </a:rPr>
              <a:t>加深加廣選修</a:t>
            </a:r>
            <a:r>
              <a:rPr lang="zh-TW" altLang="en-US" sz="1200" b="0" kern="0" dirty="0" smtClean="0">
                <a:solidFill>
                  <a:schemeClr val="bg2">
                    <a:lumMod val="95000"/>
                  </a:schemeClr>
                </a:solidFill>
                <a:latin typeface="微軟正黑體" panose="020B0604030504040204" pitchFamily="34" charset="-120"/>
                <a:ea typeface="微軟正黑體" panose="020B0604030504040204" pitchFamily="34" charset="-120"/>
                <a:cs typeface="+mn-ea"/>
                <a:sym typeface="+mn-lt"/>
              </a:rPr>
              <a:t>：提供學生加深加廣學習課程，已滿足銜接不同進路大學校院之需要。由學生依其生涯進路及興趣，自主選修。</a:t>
            </a:r>
            <a:endParaRPr lang="en-US" altLang="zh-TW" sz="1200" b="0" kern="0" dirty="0" smtClean="0">
              <a:solidFill>
                <a:schemeClr val="bg2">
                  <a:lumMod val="95000"/>
                </a:schemeClr>
              </a:solidFill>
              <a:latin typeface="微軟正黑體" panose="020B0604030504040204" pitchFamily="34" charset="-120"/>
              <a:ea typeface="微軟正黑體" panose="020B0604030504040204" pitchFamily="34" charset="-120"/>
              <a:cs typeface="+mn-ea"/>
              <a:sym typeface="+mn-lt"/>
            </a:endParaRPr>
          </a:p>
          <a:p>
            <a:r>
              <a:rPr lang="en-US" altLang="zh-TW" sz="1200" b="0" kern="0" dirty="0" smtClean="0">
                <a:solidFill>
                  <a:schemeClr val="bg2">
                    <a:lumMod val="95000"/>
                  </a:schemeClr>
                </a:solidFill>
                <a:latin typeface="微軟正黑體" panose="020B0604030504040204" pitchFamily="34" charset="-120"/>
                <a:ea typeface="微軟正黑體" panose="020B0604030504040204" pitchFamily="34" charset="-120"/>
                <a:cs typeface="+mn-ea"/>
                <a:sym typeface="+mn-lt"/>
              </a:rPr>
              <a:t>3.</a:t>
            </a:r>
            <a:r>
              <a:rPr lang="zh-TW" altLang="en-US" sz="1200" b="0" kern="0" dirty="0" smtClean="0">
                <a:solidFill>
                  <a:schemeClr val="bg2">
                    <a:lumMod val="95000"/>
                  </a:schemeClr>
                </a:solidFill>
                <a:latin typeface="微軟正黑體" panose="020B0604030504040204" pitchFamily="34" charset="-120"/>
                <a:ea typeface="微軟正黑體" panose="020B0604030504040204" pitchFamily="34" charset="-120"/>
                <a:cs typeface="+mn-ea"/>
                <a:sym typeface="+mn-lt"/>
              </a:rPr>
              <a:t>新課綱強調以核心素養為導向，部定必修課程係從全人教育出發，以培養學生核心素養及奠定基本學力，並具備通識應用能力為目標。</a:t>
            </a:r>
            <a:endParaRPr lang="en-US" altLang="zh-TW" sz="1200" b="0" kern="0" dirty="0" smtClean="0">
              <a:solidFill>
                <a:schemeClr val="bg2">
                  <a:lumMod val="95000"/>
                </a:schemeClr>
              </a:solidFill>
              <a:latin typeface="微軟正黑體" panose="020B0604030504040204" pitchFamily="34" charset="-120"/>
              <a:ea typeface="微軟正黑體" panose="020B0604030504040204" pitchFamily="34" charset="-120"/>
              <a:cs typeface="+mn-ea"/>
              <a:sym typeface="+mn-lt"/>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1200" b="0" kern="0" dirty="0" smtClean="0">
                <a:solidFill>
                  <a:schemeClr val="bg2">
                    <a:lumMod val="95000"/>
                  </a:schemeClr>
                </a:solidFill>
                <a:latin typeface="微軟正黑體" panose="020B0604030504040204" pitchFamily="34" charset="-120"/>
                <a:ea typeface="微軟正黑體" panose="020B0604030504040204" pitchFamily="34" charset="-120"/>
                <a:cs typeface="+mn-ea"/>
                <a:sym typeface="+mn-lt"/>
              </a:rPr>
              <a:t>4.</a:t>
            </a:r>
            <a:r>
              <a:rPr lang="zh-TW" altLang="en-US" sz="1200" b="0" kern="0" dirty="0" smtClean="0">
                <a:solidFill>
                  <a:schemeClr val="bg2">
                    <a:lumMod val="95000"/>
                  </a:schemeClr>
                </a:solidFill>
                <a:latin typeface="微軟正黑體" panose="020B0604030504040204" pitchFamily="34" charset="-120"/>
                <a:ea typeface="微軟正黑體" panose="020B0604030504040204" pitchFamily="34" charset="-120"/>
                <a:cs typeface="+mn-ea"/>
                <a:sym typeface="+mn-lt"/>
              </a:rPr>
              <a:t>部定必修各領域可研訂跨科之統整型、探究型或實作</a:t>
            </a:r>
            <a:r>
              <a:rPr lang="en-US" altLang="zh-TW" sz="1200" b="0" kern="0" dirty="0" smtClean="0">
                <a:solidFill>
                  <a:schemeClr val="bg2">
                    <a:lumMod val="95000"/>
                  </a:schemeClr>
                </a:solidFill>
                <a:latin typeface="微軟正黑體" panose="020B0604030504040204" pitchFamily="34" charset="-120"/>
                <a:ea typeface="微軟正黑體" panose="020B0604030504040204" pitchFamily="34" charset="-120"/>
                <a:cs typeface="+mn-ea"/>
                <a:sym typeface="+mn-lt"/>
              </a:rPr>
              <a:t>(</a:t>
            </a:r>
            <a:r>
              <a:rPr lang="zh-TW" altLang="en-US" sz="1200" b="0" kern="0" dirty="0" smtClean="0">
                <a:solidFill>
                  <a:schemeClr val="bg2">
                    <a:lumMod val="95000"/>
                  </a:schemeClr>
                </a:solidFill>
                <a:latin typeface="微軟正黑體" panose="020B0604030504040204" pitchFamily="34" charset="-120"/>
                <a:ea typeface="微軟正黑體" panose="020B0604030504040204" pitchFamily="34" charset="-120"/>
                <a:cs typeface="+mn-ea"/>
                <a:sym typeface="+mn-lt"/>
              </a:rPr>
              <a:t>實驗</a:t>
            </a:r>
            <a:r>
              <a:rPr lang="en-US" altLang="zh-TW" sz="1200" b="0" kern="0" dirty="0" smtClean="0">
                <a:solidFill>
                  <a:schemeClr val="bg2">
                    <a:lumMod val="95000"/>
                  </a:schemeClr>
                </a:solidFill>
                <a:latin typeface="微軟正黑體" panose="020B0604030504040204" pitchFamily="34" charset="-120"/>
                <a:ea typeface="微軟正黑體" panose="020B0604030504040204" pitchFamily="34" charset="-120"/>
                <a:cs typeface="+mn-ea"/>
                <a:sym typeface="+mn-lt"/>
              </a:rPr>
              <a:t>)</a:t>
            </a:r>
            <a:r>
              <a:rPr lang="zh-TW" altLang="en-US" sz="1200" b="0" kern="0" dirty="0" smtClean="0">
                <a:solidFill>
                  <a:schemeClr val="bg2">
                    <a:lumMod val="95000"/>
                  </a:schemeClr>
                </a:solidFill>
                <a:latin typeface="微軟正黑體" panose="020B0604030504040204" pitchFamily="34" charset="-120"/>
                <a:ea typeface="微軟正黑體" panose="020B0604030504040204" pitchFamily="34" charset="-120"/>
                <a:cs typeface="+mn-ea"/>
                <a:sym typeface="+mn-lt"/>
              </a:rPr>
              <a:t>型等主題課程。校訂必修課程係延伸各領域</a:t>
            </a:r>
            <a:r>
              <a:rPr lang="en-US" altLang="zh-TW" sz="1200" b="0" kern="0" dirty="0" smtClean="0">
                <a:solidFill>
                  <a:schemeClr val="bg2">
                    <a:lumMod val="95000"/>
                  </a:schemeClr>
                </a:solidFill>
                <a:latin typeface="微軟正黑體" panose="020B0604030504040204" pitchFamily="34" charset="-120"/>
                <a:ea typeface="微軟正黑體" panose="020B0604030504040204" pitchFamily="34" charset="-120"/>
                <a:cs typeface="+mn-ea"/>
                <a:sym typeface="+mn-lt"/>
              </a:rPr>
              <a:t>/</a:t>
            </a:r>
            <a:r>
              <a:rPr lang="zh-TW" altLang="en-US" sz="1200" b="0" kern="0" dirty="0" smtClean="0">
                <a:solidFill>
                  <a:schemeClr val="bg2">
                    <a:lumMod val="95000"/>
                  </a:schemeClr>
                </a:solidFill>
                <a:latin typeface="微軟正黑體" panose="020B0604030504040204" pitchFamily="34" charset="-120"/>
                <a:ea typeface="微軟正黑體" panose="020B0604030504040204" pitchFamily="34" charset="-120"/>
                <a:cs typeface="+mn-ea"/>
                <a:sym typeface="+mn-lt"/>
              </a:rPr>
              <a:t>科目之學習，以專題、跨領域</a:t>
            </a:r>
            <a:r>
              <a:rPr lang="en-US" altLang="zh-TW" sz="1200" b="0" kern="0" dirty="0" smtClean="0">
                <a:solidFill>
                  <a:schemeClr val="bg2">
                    <a:lumMod val="95000"/>
                  </a:schemeClr>
                </a:solidFill>
                <a:latin typeface="微軟正黑體" panose="020B0604030504040204" pitchFamily="34" charset="-120"/>
                <a:ea typeface="微軟正黑體" panose="020B0604030504040204" pitchFamily="34" charset="-120"/>
                <a:cs typeface="+mn-ea"/>
                <a:sym typeface="+mn-lt"/>
              </a:rPr>
              <a:t>/</a:t>
            </a:r>
            <a:r>
              <a:rPr lang="zh-TW" altLang="en-US" sz="1200" b="0" kern="0" dirty="0" smtClean="0">
                <a:solidFill>
                  <a:schemeClr val="bg2">
                    <a:lumMod val="95000"/>
                  </a:schemeClr>
                </a:solidFill>
                <a:latin typeface="微軟正黑體" panose="020B0604030504040204" pitchFamily="34" charset="-120"/>
                <a:ea typeface="微軟正黑體" panose="020B0604030504040204" pitchFamily="34" charset="-120"/>
                <a:cs typeface="+mn-ea"/>
                <a:sym typeface="+mn-lt"/>
              </a:rPr>
              <a:t>科目統整、實作</a:t>
            </a:r>
            <a:r>
              <a:rPr lang="en-US" altLang="zh-TW" sz="1200" b="0" kern="0" dirty="0" smtClean="0">
                <a:solidFill>
                  <a:schemeClr val="bg2">
                    <a:lumMod val="95000"/>
                  </a:schemeClr>
                </a:solidFill>
                <a:latin typeface="微軟正黑體" panose="020B0604030504040204" pitchFamily="34" charset="-120"/>
                <a:ea typeface="微軟正黑體" panose="020B0604030504040204" pitchFamily="34" charset="-120"/>
                <a:cs typeface="+mn-ea"/>
                <a:sym typeface="+mn-lt"/>
              </a:rPr>
              <a:t>(</a:t>
            </a:r>
            <a:r>
              <a:rPr lang="zh-TW" altLang="en-US" sz="1200" b="0" kern="0" dirty="0" smtClean="0">
                <a:solidFill>
                  <a:schemeClr val="bg2">
                    <a:lumMod val="95000"/>
                  </a:schemeClr>
                </a:solidFill>
                <a:latin typeface="微軟正黑體" panose="020B0604030504040204" pitchFamily="34" charset="-120"/>
                <a:ea typeface="微軟正黑體" panose="020B0604030504040204" pitchFamily="34" charset="-120"/>
                <a:cs typeface="+mn-ea"/>
                <a:sym typeface="+mn-lt"/>
              </a:rPr>
              <a:t>實驗</a:t>
            </a:r>
            <a:r>
              <a:rPr lang="en-US" altLang="zh-TW" sz="1200" b="0" kern="0" dirty="0" smtClean="0">
                <a:solidFill>
                  <a:schemeClr val="bg2">
                    <a:lumMod val="95000"/>
                  </a:schemeClr>
                </a:solidFill>
                <a:latin typeface="微軟正黑體" panose="020B0604030504040204" pitchFamily="34" charset="-120"/>
                <a:ea typeface="微軟正黑體" panose="020B0604030504040204" pitchFamily="34" charset="-120"/>
                <a:cs typeface="+mn-ea"/>
                <a:sym typeface="+mn-lt"/>
              </a:rPr>
              <a:t>)</a:t>
            </a:r>
            <a:r>
              <a:rPr lang="zh-TW" altLang="en-US" sz="1200" b="0" kern="0" dirty="0" smtClean="0">
                <a:solidFill>
                  <a:schemeClr val="bg2">
                    <a:lumMod val="95000"/>
                  </a:schemeClr>
                </a:solidFill>
                <a:latin typeface="微軟正黑體" panose="020B0604030504040204" pitchFamily="34" charset="-120"/>
                <a:ea typeface="微軟正黑體" panose="020B0604030504040204" pitchFamily="34" charset="-120"/>
                <a:cs typeface="+mn-ea"/>
                <a:sym typeface="+mn-lt"/>
              </a:rPr>
              <a:t>、探索體驗等課程類型為主。</a:t>
            </a:r>
            <a:endParaRPr lang="en-US" altLang="zh-TW" sz="1200" b="0" kern="0" dirty="0" smtClean="0">
              <a:solidFill>
                <a:schemeClr val="bg2">
                  <a:lumMod val="95000"/>
                </a:schemeClr>
              </a:solidFill>
              <a:latin typeface="微軟正黑體" panose="020B0604030504040204" pitchFamily="34" charset="-120"/>
              <a:ea typeface="微軟正黑體" panose="020B0604030504040204" pitchFamily="34" charset="-120"/>
              <a:cs typeface="+mn-ea"/>
              <a:sym typeface="+mn-lt"/>
            </a:endParaRPr>
          </a:p>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200" b="1" kern="0" dirty="0" smtClean="0">
                <a:solidFill>
                  <a:schemeClr val="bg2">
                    <a:lumMod val="95000"/>
                  </a:schemeClr>
                </a:solidFill>
                <a:latin typeface="微軟正黑體" panose="020B0604030504040204" pitchFamily="34" charset="-120"/>
                <a:ea typeface="微軟正黑體" panose="020B0604030504040204" pitchFamily="34" charset="-120"/>
                <a:cs typeface="+mn-ea"/>
                <a:sym typeface="+mn-lt"/>
              </a:rPr>
              <a:t>以上新課綱的改變是為了讓學生能精進所需之核心素養，以適性揚才。</a:t>
            </a:r>
            <a:r>
              <a:rPr lang="zh-TW" altLang="en-US" sz="1200" b="1" dirty="0" smtClean="0">
                <a:solidFill>
                  <a:schemeClr val="accent1">
                    <a:lumMod val="75000"/>
                  </a:schemeClr>
                </a:solidFill>
                <a:latin typeface="+mn-ea"/>
              </a:rPr>
              <a:t>透過學生學習歷程檔案，才能</a:t>
            </a:r>
            <a:r>
              <a:rPr lang="zh-TW" altLang="en-US" sz="1200" b="1" kern="0" dirty="0" smtClean="0">
                <a:solidFill>
                  <a:schemeClr val="bg2">
                    <a:lumMod val="95000"/>
                  </a:schemeClr>
                </a:solidFill>
                <a:latin typeface="微軟正黑體" panose="020B0604030504040204" pitchFamily="34" charset="-120"/>
                <a:ea typeface="微軟正黑體" panose="020B0604030504040204" pitchFamily="34" charset="-120"/>
                <a:cs typeface="+mn-ea"/>
                <a:sym typeface="+mn-lt"/>
              </a:rPr>
              <a:t>了解</a:t>
            </a:r>
            <a:r>
              <a:rPr lang="zh-TW" altLang="en-US" sz="1200" b="1" dirty="0" smtClean="0">
                <a:solidFill>
                  <a:schemeClr val="accent1">
                    <a:lumMod val="75000"/>
                  </a:schemeClr>
                </a:solidFill>
                <a:latin typeface="+mn-ea"/>
              </a:rPr>
              <a:t>學生學習結果的全貌。</a:t>
            </a:r>
            <a:endParaRPr lang="zh-TW" altLang="en-US" b="1" dirty="0" smtClean="0"/>
          </a:p>
          <a:p>
            <a:endParaRPr lang="en-US" altLang="zh-TW" sz="1200" b="0" kern="0" dirty="0" smtClean="0">
              <a:solidFill>
                <a:schemeClr val="bg2">
                  <a:lumMod val="95000"/>
                </a:schemeClr>
              </a:solidFill>
              <a:latin typeface="微軟正黑體" panose="020B0604030504040204" pitchFamily="34" charset="-120"/>
              <a:ea typeface="微軟正黑體" panose="020B0604030504040204" pitchFamily="34" charset="-120"/>
              <a:cs typeface="+mn-ea"/>
              <a:sym typeface="+mn-lt"/>
            </a:endParaRPr>
          </a:p>
        </p:txBody>
      </p:sp>
      <p:sp>
        <p:nvSpPr>
          <p:cNvPr id="4" name="投影片編號版面配置區 3"/>
          <p:cNvSpPr>
            <a:spLocks noGrp="1"/>
          </p:cNvSpPr>
          <p:nvPr>
            <p:ph type="sldNum" sz="quarter" idx="10"/>
          </p:nvPr>
        </p:nvSpPr>
        <p:spPr/>
        <p:txBody>
          <a:bodyPr/>
          <a:lstStyle/>
          <a:p>
            <a:fld id="{66CC3DA9-9555-4405-849B-B6E6D880F5BA}" type="slidenum">
              <a:rPr lang="zh-CN" altLang="en-US" smtClean="0"/>
              <a:pPr/>
              <a:t>3</a:t>
            </a:fld>
            <a:endParaRPr lang="zh-CN" altLang="en-US"/>
          </a:p>
        </p:txBody>
      </p:sp>
    </p:spTree>
    <p:extLst>
      <p:ext uri="{BB962C8B-B14F-4D97-AF65-F5344CB8AC3E}">
        <p14:creationId xmlns="" xmlns:p14="http://schemas.microsoft.com/office/powerpoint/2010/main" val="35241874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smtClean="0"/>
              <a:t>一、學習歷程學校平臺蒐集之資料：依作業要點之第三點第一項、第四點；另補充說明如下：</a:t>
            </a:r>
            <a:endParaRPr lang="en-US" altLang="zh-TW" dirty="0" smtClean="0"/>
          </a:p>
          <a:p>
            <a:r>
              <a:rPr lang="zh-TW" altLang="en-US" dirty="0" smtClean="0"/>
              <a:t>    </a:t>
            </a:r>
            <a:r>
              <a:rPr lang="en-US" altLang="zh-TW" dirty="0" smtClean="0"/>
              <a:t>1.</a:t>
            </a:r>
            <a:r>
              <a:rPr lang="zh-TW" altLang="en-US" sz="1200" kern="1200" dirty="0" smtClean="0">
                <a:solidFill>
                  <a:schemeClr val="dk1"/>
                </a:solidFill>
                <a:latin typeface="Times New Roman" panose="02020603050405020304" pitchFamily="18" charset="0"/>
                <a:ea typeface="微軟正黑體" panose="020B0604030504040204" pitchFamily="34" charset="-120"/>
                <a:cs typeface="+mn-cs"/>
              </a:rPr>
              <a:t>校級、班級及社團幹部經歷歸類於基本資料，非多元表現，故與多元表現之件數無關。</a:t>
            </a:r>
            <a:endParaRPr lang="en-US" altLang="zh-TW"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zh-TW" altLang="en-US" dirty="0" smtClean="0"/>
              <a:t>    </a:t>
            </a:r>
            <a:r>
              <a:rPr lang="en-US" altLang="zh-TW" dirty="0" smtClean="0"/>
              <a:t>2.</a:t>
            </a:r>
            <a:r>
              <a:rPr lang="zh-TW" altLang="zh-TW" sz="1200" kern="1200" dirty="0" smtClean="0">
                <a:solidFill>
                  <a:schemeClr val="tx1"/>
                </a:solidFill>
                <a:effectLst/>
                <a:latin typeface="+mn-lt"/>
                <a:ea typeface="+mn-ea"/>
                <a:cs typeface="+mn-cs"/>
              </a:rPr>
              <a:t>修課紀錄：學校報經各該主管機關備查之課程計畫所開設各科目課程之學業成績</a:t>
            </a:r>
            <a:r>
              <a:rPr lang="zh-TW" altLang="en-US" sz="1200" kern="1200" dirty="0" smtClean="0">
                <a:solidFill>
                  <a:schemeClr val="tx1"/>
                </a:solidFill>
                <a:effectLst/>
                <a:latin typeface="+mn-lt"/>
                <a:ea typeface="+mn-ea"/>
                <a:cs typeface="+mn-cs"/>
              </a:rPr>
              <a:t>及</a:t>
            </a:r>
            <a:r>
              <a:rPr lang="zh-TW" altLang="en-US" sz="1200" b="0" dirty="0" smtClean="0">
                <a:solidFill>
                  <a:srgbClr val="7030A0"/>
                </a:solidFill>
                <a:latin typeface="Times New Roman" panose="02020603050405020304" pitchFamily="18" charset="0"/>
                <a:ea typeface="微軟正黑體" panose="020B0604030504040204" pitchFamily="34" charset="-120"/>
              </a:rPr>
              <a:t>課程諮詢紀錄</a:t>
            </a:r>
            <a:r>
              <a:rPr lang="en-US" altLang="zh-TW" sz="1200" kern="1200" dirty="0" smtClean="0">
                <a:solidFill>
                  <a:schemeClr val="tx1"/>
                </a:solidFill>
                <a:effectLst/>
                <a:latin typeface="+mn-lt"/>
                <a:ea typeface="+mn-ea"/>
                <a:cs typeface="+mn-cs"/>
              </a:rPr>
              <a:t>(</a:t>
            </a:r>
            <a:r>
              <a:rPr lang="zh-TW" altLang="en-US" sz="1200" b="0" dirty="0" smtClean="0">
                <a:solidFill>
                  <a:srgbClr val="7030A0"/>
                </a:solidFill>
                <a:latin typeface="Times New Roman" panose="02020603050405020304" pitchFamily="18" charset="0"/>
                <a:ea typeface="微軟正黑體" panose="020B0604030504040204" pitchFamily="34" charset="-120"/>
              </a:rPr>
              <a:t>課程諮詢紀錄不提交至</a:t>
            </a:r>
            <a:r>
              <a:rPr lang="zh-TW" altLang="en-US" b="0" dirty="0" smtClean="0"/>
              <a:t>中央資料庫</a:t>
            </a:r>
            <a:r>
              <a:rPr lang="en-US" altLang="zh-TW" b="0" dirty="0" smtClean="0"/>
              <a:t>)</a:t>
            </a:r>
            <a:r>
              <a:rPr lang="zh-TW" altLang="en-US" b="0" dirty="0" smtClean="0"/>
              <a:t>。</a:t>
            </a:r>
            <a:endParaRPr lang="en-US" altLang="zh-TW" b="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b="0" dirty="0" smtClean="0"/>
              <a:t>    </a:t>
            </a:r>
            <a:r>
              <a:rPr lang="en-US" altLang="zh-TW" b="0" dirty="0" smtClean="0"/>
              <a:t>3.</a:t>
            </a:r>
            <a:r>
              <a:rPr lang="zh-TW" altLang="en-US" sz="1200" b="0" dirty="0" smtClean="0">
                <a:solidFill>
                  <a:schemeClr val="accent5">
                    <a:lumMod val="50000"/>
                  </a:schemeClr>
                </a:solidFill>
                <a:latin typeface="Times New Roman" panose="02020603050405020304" pitchFamily="18" charset="0"/>
                <a:ea typeface="微軟正黑體" panose="020B0604030504040204" pitchFamily="34" charset="-120"/>
              </a:rPr>
              <a:t>課程學習成果：</a:t>
            </a:r>
            <a:r>
              <a:rPr lang="zh-TW" altLang="en-US" sz="1200" b="1" dirty="0" smtClean="0">
                <a:solidFill>
                  <a:schemeClr val="accent5">
                    <a:lumMod val="50000"/>
                  </a:schemeClr>
                </a:solidFill>
                <a:latin typeface="Times New Roman" panose="02020603050405020304" pitchFamily="18" charset="0"/>
                <a:ea typeface="微軟正黑體" panose="020B0604030504040204" pitchFamily="34" charset="-120"/>
              </a:rPr>
              <a:t>學生每學期皆可上傳，學年結束經學生勾選件數</a:t>
            </a:r>
            <a:r>
              <a:rPr lang="en-US" altLang="zh-TW" sz="1200" b="1" dirty="0" smtClean="0">
                <a:solidFill>
                  <a:schemeClr val="accent5">
                    <a:lumMod val="50000"/>
                  </a:schemeClr>
                </a:solidFill>
                <a:latin typeface="Times New Roman" panose="02020603050405020304" pitchFamily="18" charset="0"/>
                <a:ea typeface="微軟正黑體" panose="020B0604030504040204" pitchFamily="34" charset="-120"/>
              </a:rPr>
              <a:t>=</a:t>
            </a:r>
            <a:r>
              <a:rPr lang="zh-TW" altLang="en-US" sz="1200" b="1" dirty="0" smtClean="0">
                <a:solidFill>
                  <a:schemeClr val="accent5">
                    <a:lumMod val="50000"/>
                  </a:schemeClr>
                </a:solidFill>
                <a:latin typeface="Times New Roman" panose="02020603050405020304" pitchFamily="18" charset="0"/>
                <a:ea typeface="微軟正黑體" panose="020B0604030504040204" pitchFamily="34" charset="-120"/>
              </a:rPr>
              <a:t>第一學期件數</a:t>
            </a:r>
            <a:r>
              <a:rPr lang="en-US" altLang="zh-TW" sz="1200" b="1" dirty="0" smtClean="0">
                <a:solidFill>
                  <a:schemeClr val="accent5">
                    <a:lumMod val="50000"/>
                  </a:schemeClr>
                </a:solidFill>
                <a:latin typeface="Times New Roman" panose="02020603050405020304" pitchFamily="18" charset="0"/>
                <a:ea typeface="微軟正黑體" panose="020B0604030504040204" pitchFamily="34" charset="-120"/>
              </a:rPr>
              <a:t>+</a:t>
            </a:r>
            <a:r>
              <a:rPr lang="zh-TW" altLang="en-US" sz="1200" b="1" dirty="0" smtClean="0">
                <a:solidFill>
                  <a:schemeClr val="accent5">
                    <a:lumMod val="50000"/>
                  </a:schemeClr>
                </a:solidFill>
                <a:latin typeface="Times New Roman" panose="02020603050405020304" pitchFamily="18" charset="0"/>
                <a:ea typeface="微軟正黑體" panose="020B0604030504040204" pitchFamily="34" charset="-120"/>
              </a:rPr>
              <a:t>第二學期件數</a:t>
            </a:r>
            <a:r>
              <a:rPr lang="en-US" altLang="zh-TW" sz="1200" b="1" dirty="0" smtClean="0">
                <a:solidFill>
                  <a:schemeClr val="accent5">
                    <a:lumMod val="50000"/>
                  </a:schemeClr>
                </a:solidFill>
                <a:latin typeface="Times New Roman" panose="02020603050405020304" pitchFamily="18" charset="0"/>
                <a:ea typeface="微軟正黑體" panose="020B0604030504040204" pitchFamily="34" charset="-120"/>
              </a:rPr>
              <a:t>=</a:t>
            </a:r>
            <a:r>
              <a:rPr lang="zh-TW" altLang="en-US" sz="1200" b="1" dirty="0" smtClean="0">
                <a:solidFill>
                  <a:schemeClr val="accent5">
                    <a:lumMod val="50000"/>
                  </a:schemeClr>
                </a:solidFill>
                <a:latin typeface="Times New Roman" panose="02020603050405020304" pitchFamily="18" charset="0"/>
                <a:ea typeface="微軟正黑體" panose="020B0604030504040204" pitchFamily="34" charset="-120"/>
              </a:rPr>
              <a:t>至多</a:t>
            </a:r>
            <a:r>
              <a:rPr lang="en-US" altLang="zh-TW" sz="1200" b="1" dirty="0" smtClean="0">
                <a:solidFill>
                  <a:schemeClr val="accent5">
                    <a:lumMod val="50000"/>
                  </a:schemeClr>
                </a:solidFill>
                <a:latin typeface="Times New Roman" panose="02020603050405020304" pitchFamily="18" charset="0"/>
                <a:ea typeface="微軟正黑體" panose="020B0604030504040204" pitchFamily="34" charset="-120"/>
              </a:rPr>
              <a:t>6</a:t>
            </a:r>
            <a:r>
              <a:rPr lang="zh-TW" altLang="en-US" sz="1200" b="1" dirty="0" smtClean="0">
                <a:solidFill>
                  <a:schemeClr val="accent5">
                    <a:lumMod val="50000"/>
                  </a:schemeClr>
                </a:solidFill>
                <a:latin typeface="Times New Roman" panose="02020603050405020304" pitchFamily="18" charset="0"/>
                <a:ea typeface="微軟正黑體" panose="020B0604030504040204" pitchFamily="34" charset="-120"/>
              </a:rPr>
              <a:t>件</a:t>
            </a:r>
            <a:r>
              <a:rPr lang="zh-TW" altLang="en-US" sz="1200" b="0" dirty="0" smtClean="0">
                <a:solidFill>
                  <a:schemeClr val="accent5">
                    <a:lumMod val="50000"/>
                  </a:schemeClr>
                </a:solidFill>
                <a:latin typeface="Times New Roman" panose="02020603050405020304" pitchFamily="18" charset="0"/>
                <a:ea typeface="微軟正黑體" panose="020B0604030504040204" pitchFamily="34" charset="-120"/>
              </a:rPr>
              <a:t>，再由學校提交至</a:t>
            </a:r>
            <a:r>
              <a:rPr lang="zh-TW" altLang="en-US" b="0" dirty="0" smtClean="0"/>
              <a:t>中央資料庫。</a:t>
            </a:r>
            <a:endParaRPr lang="en-US" altLang="zh-TW" b="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200" b="0" dirty="0" smtClean="0">
                <a:solidFill>
                  <a:schemeClr val="accent5">
                    <a:lumMod val="50000"/>
                  </a:schemeClr>
                </a:solidFill>
                <a:latin typeface="Times New Roman" panose="02020603050405020304" pitchFamily="18" charset="0"/>
                <a:ea typeface="微軟正黑體" panose="020B0604030504040204" pitchFamily="34" charset="-120"/>
              </a:rPr>
              <a:t>       </a:t>
            </a:r>
            <a:r>
              <a:rPr lang="zh-TW" altLang="en-US" sz="1200" b="0" dirty="0" smtClean="0">
                <a:solidFill>
                  <a:schemeClr val="accent5">
                    <a:lumMod val="50000"/>
                  </a:schemeClr>
                </a:solidFill>
                <a:latin typeface="Times New Roman" panose="02020603050405020304" pitchFamily="18" charset="0"/>
                <a:ea typeface="微軟正黑體" panose="020B0604030504040204" pitchFamily="34" charset="-120"/>
              </a:rPr>
              <a:t>舉例：某校規定學生每學期可上傳</a:t>
            </a:r>
            <a:r>
              <a:rPr lang="en-US" altLang="zh-TW" sz="1200" b="0" dirty="0" smtClean="0">
                <a:solidFill>
                  <a:schemeClr val="accent5">
                    <a:lumMod val="50000"/>
                  </a:schemeClr>
                </a:solidFill>
                <a:latin typeface="Times New Roman" panose="02020603050405020304" pitchFamily="18" charset="0"/>
                <a:ea typeface="微軟正黑體" panose="020B0604030504040204" pitchFamily="34" charset="-120"/>
              </a:rPr>
              <a:t>6</a:t>
            </a:r>
            <a:r>
              <a:rPr lang="zh-TW" altLang="en-US" sz="1200" b="0" dirty="0" smtClean="0">
                <a:solidFill>
                  <a:schemeClr val="accent5">
                    <a:lumMod val="50000"/>
                  </a:schemeClr>
                </a:solidFill>
                <a:latin typeface="Times New Roman" panose="02020603050405020304" pitchFamily="18" charset="0"/>
                <a:ea typeface="微軟正黑體" panose="020B0604030504040204" pitchFamily="34" charset="-120"/>
              </a:rPr>
              <a:t>件，某生於上、下學期各上傳</a:t>
            </a:r>
            <a:r>
              <a:rPr lang="en-US" altLang="zh-TW" sz="1200" b="0" dirty="0" smtClean="0">
                <a:solidFill>
                  <a:schemeClr val="accent5">
                    <a:lumMod val="50000"/>
                  </a:schemeClr>
                </a:solidFill>
                <a:latin typeface="Times New Roman" panose="02020603050405020304" pitchFamily="18" charset="0"/>
                <a:ea typeface="微軟正黑體" panose="020B0604030504040204" pitchFamily="34" charset="-120"/>
              </a:rPr>
              <a:t>6</a:t>
            </a:r>
            <a:r>
              <a:rPr lang="zh-TW" altLang="en-US" sz="1200" b="0" dirty="0" smtClean="0">
                <a:solidFill>
                  <a:schemeClr val="accent5">
                    <a:lumMod val="50000"/>
                  </a:schemeClr>
                </a:solidFill>
                <a:latin typeface="Times New Roman" panose="02020603050405020304" pitchFamily="18" charset="0"/>
                <a:ea typeface="微軟正黑體" panose="020B0604030504040204" pitchFamily="34" charset="-120"/>
              </a:rPr>
              <a:t>件並經任課教師認證通過，該學年結束學校提交前，學生可自主勾選件數之組合：</a:t>
            </a:r>
            <a:r>
              <a:rPr lang="en-US" altLang="zh-TW" sz="1200" b="0" dirty="0" smtClean="0">
                <a:solidFill>
                  <a:schemeClr val="accent5">
                    <a:lumMod val="50000"/>
                  </a:schemeClr>
                </a:solidFill>
                <a:latin typeface="Times New Roman" panose="02020603050405020304" pitchFamily="18" charset="0"/>
                <a:ea typeface="微軟正黑體" panose="020B0604030504040204" pitchFamily="34" charset="-120"/>
              </a:rPr>
              <a:t/>
            </a:r>
            <a:br>
              <a:rPr lang="en-US" altLang="zh-TW" sz="1200" b="0" dirty="0" smtClean="0">
                <a:solidFill>
                  <a:schemeClr val="accent5">
                    <a:lumMod val="50000"/>
                  </a:schemeClr>
                </a:solidFill>
                <a:latin typeface="Times New Roman" panose="02020603050405020304" pitchFamily="18" charset="0"/>
                <a:ea typeface="微軟正黑體" panose="020B0604030504040204" pitchFamily="34" charset="-120"/>
              </a:rPr>
            </a:br>
            <a:r>
              <a:rPr lang="zh-TW" altLang="en-US" sz="1200" b="0" dirty="0" smtClean="0">
                <a:solidFill>
                  <a:schemeClr val="accent5">
                    <a:lumMod val="50000"/>
                  </a:schemeClr>
                </a:solidFill>
                <a:latin typeface="Times New Roman" panose="02020603050405020304" pitchFamily="18" charset="0"/>
                <a:ea typeface="微軟正黑體" panose="020B0604030504040204" pitchFamily="34" charset="-120"/>
              </a:rPr>
              <a:t>                   </a:t>
            </a:r>
            <a:r>
              <a:rPr lang="en-US" altLang="zh-TW" sz="1200" b="0" dirty="0" smtClean="0">
                <a:solidFill>
                  <a:schemeClr val="accent5">
                    <a:lumMod val="50000"/>
                  </a:schemeClr>
                </a:solidFill>
                <a:latin typeface="Times New Roman" panose="02020603050405020304" pitchFamily="18" charset="0"/>
                <a:ea typeface="微軟正黑體" panose="020B0604030504040204" pitchFamily="34" charset="-120"/>
              </a:rPr>
              <a:t>6+0</a:t>
            </a:r>
            <a:r>
              <a:rPr lang="zh-TW" altLang="en-US" sz="1200" b="0" dirty="0" smtClean="0">
                <a:solidFill>
                  <a:schemeClr val="accent5">
                    <a:lumMod val="50000"/>
                  </a:schemeClr>
                </a:solidFill>
                <a:latin typeface="Times New Roman" panose="02020603050405020304" pitchFamily="18" charset="0"/>
                <a:ea typeface="微軟正黑體" panose="020B0604030504040204" pitchFamily="34" charset="-120"/>
              </a:rPr>
              <a:t>、</a:t>
            </a:r>
            <a:r>
              <a:rPr lang="en-US" altLang="zh-TW" sz="1200" b="0" dirty="0" smtClean="0">
                <a:solidFill>
                  <a:schemeClr val="accent5">
                    <a:lumMod val="50000"/>
                  </a:schemeClr>
                </a:solidFill>
                <a:latin typeface="Times New Roman" panose="02020603050405020304" pitchFamily="18" charset="0"/>
                <a:ea typeface="微軟正黑體" panose="020B0604030504040204" pitchFamily="34" charset="-120"/>
              </a:rPr>
              <a:t>0+6</a:t>
            </a:r>
            <a:r>
              <a:rPr lang="zh-TW" altLang="en-US" sz="1200" b="0" dirty="0" smtClean="0">
                <a:solidFill>
                  <a:schemeClr val="accent5">
                    <a:lumMod val="50000"/>
                  </a:schemeClr>
                </a:solidFill>
                <a:latin typeface="Times New Roman" panose="02020603050405020304" pitchFamily="18" charset="0"/>
                <a:ea typeface="微軟正黑體" panose="020B0604030504040204" pitchFamily="34" charset="-120"/>
              </a:rPr>
              <a:t>、</a:t>
            </a:r>
            <a:r>
              <a:rPr lang="en-US" altLang="zh-TW" sz="1200" b="0" dirty="0" smtClean="0">
                <a:solidFill>
                  <a:schemeClr val="accent5">
                    <a:lumMod val="50000"/>
                  </a:schemeClr>
                </a:solidFill>
                <a:latin typeface="Times New Roman" panose="02020603050405020304" pitchFamily="18" charset="0"/>
                <a:ea typeface="微軟正黑體" panose="020B0604030504040204" pitchFamily="34" charset="-120"/>
              </a:rPr>
              <a:t>1+5</a:t>
            </a:r>
            <a:r>
              <a:rPr lang="zh-TW" altLang="en-US" sz="1200" b="0" dirty="0" smtClean="0">
                <a:solidFill>
                  <a:schemeClr val="accent5">
                    <a:lumMod val="50000"/>
                  </a:schemeClr>
                </a:solidFill>
                <a:latin typeface="Times New Roman" panose="02020603050405020304" pitchFamily="18" charset="0"/>
                <a:ea typeface="微軟正黑體" panose="020B0604030504040204" pitchFamily="34" charset="-120"/>
              </a:rPr>
              <a:t>、</a:t>
            </a:r>
            <a:r>
              <a:rPr lang="en-US" altLang="zh-TW" sz="1200" b="0" dirty="0" smtClean="0">
                <a:solidFill>
                  <a:schemeClr val="accent5">
                    <a:lumMod val="50000"/>
                  </a:schemeClr>
                </a:solidFill>
                <a:latin typeface="Times New Roman" panose="02020603050405020304" pitchFamily="18" charset="0"/>
                <a:ea typeface="微軟正黑體" panose="020B0604030504040204" pitchFamily="34" charset="-120"/>
              </a:rPr>
              <a:t>5+1</a:t>
            </a:r>
            <a:r>
              <a:rPr lang="zh-TW" altLang="en-US" sz="1200" b="0" dirty="0" smtClean="0">
                <a:solidFill>
                  <a:schemeClr val="accent5">
                    <a:lumMod val="50000"/>
                  </a:schemeClr>
                </a:solidFill>
                <a:latin typeface="Times New Roman" panose="02020603050405020304" pitchFamily="18" charset="0"/>
                <a:ea typeface="微軟正黑體" panose="020B0604030504040204" pitchFamily="34" charset="-120"/>
              </a:rPr>
              <a:t>、</a:t>
            </a:r>
            <a:r>
              <a:rPr lang="en-US" altLang="zh-TW" sz="1200" b="0" dirty="0" smtClean="0">
                <a:solidFill>
                  <a:schemeClr val="accent5">
                    <a:lumMod val="50000"/>
                  </a:schemeClr>
                </a:solidFill>
                <a:latin typeface="Times New Roman" panose="02020603050405020304" pitchFamily="18" charset="0"/>
                <a:ea typeface="微軟正黑體" panose="020B0604030504040204" pitchFamily="34" charset="-120"/>
              </a:rPr>
              <a:t>2+4</a:t>
            </a:r>
            <a:r>
              <a:rPr lang="zh-TW" altLang="en-US" sz="1200" b="0" dirty="0" smtClean="0">
                <a:solidFill>
                  <a:schemeClr val="accent5">
                    <a:lumMod val="50000"/>
                  </a:schemeClr>
                </a:solidFill>
                <a:latin typeface="Times New Roman" panose="02020603050405020304" pitchFamily="18" charset="0"/>
                <a:ea typeface="微軟正黑體" panose="020B0604030504040204" pitchFamily="34" charset="-120"/>
              </a:rPr>
              <a:t>、</a:t>
            </a:r>
            <a:r>
              <a:rPr lang="en-US" altLang="zh-TW" sz="1200" b="0" dirty="0" smtClean="0">
                <a:solidFill>
                  <a:schemeClr val="accent5">
                    <a:lumMod val="50000"/>
                  </a:schemeClr>
                </a:solidFill>
                <a:latin typeface="Times New Roman" panose="02020603050405020304" pitchFamily="18" charset="0"/>
                <a:ea typeface="微軟正黑體" panose="020B0604030504040204" pitchFamily="34" charset="-120"/>
              </a:rPr>
              <a:t>4+2</a:t>
            </a:r>
            <a:r>
              <a:rPr lang="zh-TW" altLang="en-US" sz="1200" b="0" dirty="0" smtClean="0">
                <a:solidFill>
                  <a:schemeClr val="accent5">
                    <a:lumMod val="50000"/>
                  </a:schemeClr>
                </a:solidFill>
                <a:latin typeface="Times New Roman" panose="02020603050405020304" pitchFamily="18" charset="0"/>
                <a:ea typeface="微軟正黑體" panose="020B0604030504040204" pitchFamily="34" charset="-120"/>
              </a:rPr>
              <a:t>、</a:t>
            </a:r>
            <a:r>
              <a:rPr lang="en-US" altLang="zh-TW" sz="1200" b="0" dirty="0" smtClean="0">
                <a:solidFill>
                  <a:schemeClr val="accent5">
                    <a:lumMod val="50000"/>
                  </a:schemeClr>
                </a:solidFill>
                <a:latin typeface="Times New Roman" panose="02020603050405020304" pitchFamily="18" charset="0"/>
                <a:ea typeface="微軟正黑體" panose="020B0604030504040204" pitchFamily="34" charset="-120"/>
              </a:rPr>
              <a:t>3+3</a:t>
            </a:r>
            <a:r>
              <a:rPr lang="zh-TW" altLang="en-US" sz="1200" b="0" dirty="0" smtClean="0">
                <a:solidFill>
                  <a:schemeClr val="accent5">
                    <a:lumMod val="50000"/>
                  </a:schemeClr>
                </a:solidFill>
                <a:latin typeface="Times New Roman" panose="02020603050405020304" pitchFamily="18" charset="0"/>
                <a:ea typeface="微軟正黑體" panose="020B0604030504040204" pitchFamily="34" charset="-120"/>
              </a:rPr>
              <a:t>等勾選組合皆符合規定。</a:t>
            </a:r>
            <a:endParaRPr lang="en-US" altLang="zh-TW" sz="1200" b="0" dirty="0" smtClean="0">
              <a:solidFill>
                <a:schemeClr val="accent5">
                  <a:lumMod val="50000"/>
                </a:schemeClr>
              </a:solidFill>
              <a:latin typeface="Times New Roman" panose="02020603050405020304" pitchFamily="18" charset="0"/>
              <a:ea typeface="微軟正黑體" panose="020B0604030504040204" pitchFamily="34" charset="-12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b="0" dirty="0" smtClean="0"/>
              <a:t>   </a:t>
            </a:r>
            <a:r>
              <a:rPr lang="en-US" altLang="zh-TW" b="0" dirty="0" smtClean="0"/>
              <a:t>4.</a:t>
            </a:r>
            <a:r>
              <a:rPr lang="zh-TW" altLang="en-US" b="0" dirty="0" smtClean="0"/>
              <a:t>多元表現：對應新課綱之彈性學習時間、團體活動時間及其他表現。</a:t>
            </a:r>
            <a:endParaRPr lang="en-US" altLang="zh-TW" b="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altLang="zh-TW" b="0" dirty="0" smtClean="0"/>
              <a:t>      (1)</a:t>
            </a:r>
            <a:r>
              <a:rPr lang="zh-TW" altLang="en-US" b="0" dirty="0" smtClean="0"/>
              <a:t>彈性學習時間：含學生自主學習、選手培訓、充實</a:t>
            </a:r>
            <a:r>
              <a:rPr lang="en-US" altLang="zh-TW" b="0" dirty="0" smtClean="0"/>
              <a:t>(</a:t>
            </a:r>
            <a:r>
              <a:rPr lang="zh-TW" altLang="en-US" b="0" dirty="0" smtClean="0"/>
              <a:t>增廣</a:t>
            </a:r>
            <a:r>
              <a:rPr lang="en-US" altLang="zh-TW" b="0" dirty="0" smtClean="0"/>
              <a:t>)/</a:t>
            </a:r>
            <a:r>
              <a:rPr lang="zh-TW" altLang="en-US" b="0" dirty="0" smtClean="0"/>
              <a:t>補強性教學、學校特色活動等，藉由多元學習活動，拓展學生學習面向，駔進學生適性發展。</a:t>
            </a:r>
            <a:endParaRPr lang="en-US" altLang="zh-TW" b="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altLang="zh-TW" b="0" dirty="0" smtClean="0"/>
              <a:t>      (2)</a:t>
            </a:r>
            <a:r>
              <a:rPr lang="zh-TW" altLang="en-US" b="0" dirty="0" smtClean="0"/>
              <a:t>團體活動時間：含班級活動、社團活動、學生自治會活動、學生服務學習活動及週會或講座。</a:t>
            </a:r>
            <a:endParaRPr lang="en-US" altLang="zh-TW" b="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zh-TW" altLang="en-US" b="0" dirty="0" smtClean="0"/>
              <a:t>      </a:t>
            </a:r>
            <a:r>
              <a:rPr lang="en-US" altLang="zh-TW" b="0" dirty="0" smtClean="0"/>
              <a:t>(3)</a:t>
            </a:r>
            <a:r>
              <a:rPr lang="zh-TW" altLang="en-US" b="0" dirty="0" smtClean="0"/>
              <a:t>其他表現：學生參加校內外之各項表現。</a:t>
            </a:r>
            <a:endParaRPr lang="en-US" altLang="zh-TW" b="0" dirty="0" smtClean="0"/>
          </a:p>
          <a:p>
            <a:r>
              <a:rPr lang="zh-TW" altLang="en-US" dirty="0" smtClean="0"/>
              <a:t>二、學習歷程中央資料庫蒐集項目之內容：依作業要點之第三點第二項、第四點</a:t>
            </a:r>
            <a:endParaRPr lang="en-US" altLang="zh-TW" dirty="0" smtClean="0"/>
          </a:p>
          <a:p>
            <a:endParaRPr lang="zh-TW" altLang="en-US" dirty="0"/>
          </a:p>
        </p:txBody>
      </p:sp>
      <p:sp>
        <p:nvSpPr>
          <p:cNvPr id="4" name="投影片編號版面配置區 3"/>
          <p:cNvSpPr>
            <a:spLocks noGrp="1"/>
          </p:cNvSpPr>
          <p:nvPr>
            <p:ph type="sldNum" sz="quarter" idx="10"/>
          </p:nvPr>
        </p:nvSpPr>
        <p:spPr/>
        <p:txBody>
          <a:bodyPr/>
          <a:lstStyle/>
          <a:p>
            <a:fld id="{66CC3DA9-9555-4405-849B-B6E6D880F5BA}" type="slidenum">
              <a:rPr lang="zh-CN" altLang="en-US" smtClean="0"/>
              <a:pPr/>
              <a:t>6</a:t>
            </a:fld>
            <a:endParaRPr lang="zh-CN" altLang="en-US"/>
          </a:p>
        </p:txBody>
      </p:sp>
    </p:spTree>
    <p:extLst>
      <p:ext uri="{BB962C8B-B14F-4D97-AF65-F5344CB8AC3E}">
        <p14:creationId xmlns="" xmlns:p14="http://schemas.microsoft.com/office/powerpoint/2010/main" val="2914001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6CC3DA9-9555-4405-849B-B6E6D880F5BA}" type="slidenum">
              <a:rPr lang="zh-CN" altLang="en-US" smtClean="0"/>
              <a:pPr/>
              <a:t>12</a:t>
            </a:fld>
            <a:endParaRPr lang="zh-CN" altLang="en-US"/>
          </a:p>
        </p:txBody>
      </p:sp>
    </p:spTree>
    <p:extLst>
      <p:ext uri="{BB962C8B-B14F-4D97-AF65-F5344CB8AC3E}">
        <p14:creationId xmlns="" xmlns:p14="http://schemas.microsoft.com/office/powerpoint/2010/main" val="397016308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封面页">
    <p:spTree>
      <p:nvGrpSpPr>
        <p:cNvPr id="1" name=""/>
        <p:cNvGrpSpPr/>
        <p:nvPr/>
      </p:nvGrpSpPr>
      <p:grpSpPr>
        <a:xfrm>
          <a:off x="0" y="0"/>
          <a:ext cx="0" cy="0"/>
          <a:chOff x="0" y="0"/>
          <a:chExt cx="0" cy="0"/>
        </a:xfrm>
      </p:grpSpPr>
      <p:sp>
        <p:nvSpPr>
          <p:cNvPr id="2" name="椭圆 1"/>
          <p:cNvSpPr/>
          <p:nvPr userDrawn="1"/>
        </p:nvSpPr>
        <p:spPr>
          <a:xfrm rot="5400000">
            <a:off x="2387955" y="567211"/>
            <a:ext cx="2704501" cy="1570084"/>
          </a:xfrm>
          <a:custGeom>
            <a:avLst/>
            <a:gdLst/>
            <a:ahLst/>
            <a:cxnLst/>
            <a:rect l="l" t="t" r="r" b="b"/>
            <a:pathLst>
              <a:path w="2028376" h="1177563">
                <a:moveTo>
                  <a:pt x="0" y="1177563"/>
                </a:moveTo>
                <a:lnTo>
                  <a:pt x="0" y="0"/>
                </a:lnTo>
                <a:lnTo>
                  <a:pt x="2028376" y="0"/>
                </a:lnTo>
                <a:cubicBezTo>
                  <a:pt x="1624320" y="702037"/>
                  <a:pt x="867468" y="1174384"/>
                  <a:pt x="0" y="1177563"/>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p>
        </p:txBody>
      </p:sp>
      <p:sp>
        <p:nvSpPr>
          <p:cNvPr id="3" name="矩形 7"/>
          <p:cNvSpPr/>
          <p:nvPr userDrawn="1"/>
        </p:nvSpPr>
        <p:spPr>
          <a:xfrm rot="5400000">
            <a:off x="3746437" y="778813"/>
            <a:ext cx="3128145" cy="1570520"/>
          </a:xfrm>
          <a:custGeom>
            <a:avLst/>
            <a:gdLst/>
            <a:ahLst/>
            <a:cxnLst/>
            <a:rect l="l" t="t" r="r" b="b"/>
            <a:pathLst>
              <a:path w="2346109" h="1177890">
                <a:moveTo>
                  <a:pt x="0" y="1177890"/>
                </a:moveTo>
                <a:lnTo>
                  <a:pt x="0" y="0"/>
                </a:lnTo>
                <a:lnTo>
                  <a:pt x="2346109" y="0"/>
                </a:lnTo>
                <a:cubicBezTo>
                  <a:pt x="2346109" y="429552"/>
                  <a:pt x="2231144" y="832251"/>
                  <a:pt x="2028377" y="117789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4" name="椭圆 12"/>
          <p:cNvSpPr/>
          <p:nvPr userDrawn="1"/>
        </p:nvSpPr>
        <p:spPr>
          <a:xfrm rot="5400000">
            <a:off x="7099079" y="567209"/>
            <a:ext cx="2704500" cy="1570083"/>
          </a:xfrm>
          <a:custGeom>
            <a:avLst/>
            <a:gdLst/>
            <a:ahLst/>
            <a:cxnLst/>
            <a:rect l="l" t="t" r="r" b="b"/>
            <a:pathLst>
              <a:path w="2028375" h="1177562">
                <a:moveTo>
                  <a:pt x="0" y="1177562"/>
                </a:moveTo>
                <a:lnTo>
                  <a:pt x="0" y="0"/>
                </a:lnTo>
                <a:cubicBezTo>
                  <a:pt x="867468" y="3179"/>
                  <a:pt x="1624319" y="475526"/>
                  <a:pt x="2028375" y="1177562"/>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5" name="椭圆 13"/>
          <p:cNvSpPr/>
          <p:nvPr userDrawn="1"/>
        </p:nvSpPr>
        <p:spPr>
          <a:xfrm rot="5400000">
            <a:off x="5316544" y="779224"/>
            <a:ext cx="3128965" cy="1570520"/>
          </a:xfrm>
          <a:custGeom>
            <a:avLst/>
            <a:gdLst/>
            <a:ahLst/>
            <a:cxnLst/>
            <a:rect l="l" t="t" r="r" b="b"/>
            <a:pathLst>
              <a:path w="2346724" h="1177890">
                <a:moveTo>
                  <a:pt x="0" y="1177890"/>
                </a:moveTo>
                <a:lnTo>
                  <a:pt x="0" y="0"/>
                </a:lnTo>
                <a:lnTo>
                  <a:pt x="2028990" y="0"/>
                </a:lnTo>
                <a:cubicBezTo>
                  <a:pt x="2231759" y="345641"/>
                  <a:pt x="2346724" y="748340"/>
                  <a:pt x="2346724" y="117789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6" name="弧形 5"/>
          <p:cNvSpPr/>
          <p:nvPr userDrawn="1"/>
        </p:nvSpPr>
        <p:spPr>
          <a:xfrm>
            <a:off x="2766037" y="-3350933"/>
            <a:ext cx="6659920" cy="6659920"/>
          </a:xfrm>
          <a:prstGeom prst="arc">
            <a:avLst>
              <a:gd name="adj1" fmla="val 3404"/>
              <a:gd name="adj2" fmla="val 10819516"/>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sz="2400"/>
          </a:p>
        </p:txBody>
      </p:sp>
      <p:sp>
        <p:nvSpPr>
          <p:cNvPr id="7" name="椭圆 6"/>
          <p:cNvSpPr/>
          <p:nvPr userDrawn="1"/>
        </p:nvSpPr>
        <p:spPr>
          <a:xfrm>
            <a:off x="5990987" y="3218976"/>
            <a:ext cx="210024" cy="210024"/>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11" name="文本占位符 10"/>
          <p:cNvSpPr>
            <a:spLocks noGrp="1"/>
          </p:cNvSpPr>
          <p:nvPr>
            <p:ph type="body" sz="quarter" idx="10" hasCustomPrompt="1"/>
          </p:nvPr>
        </p:nvSpPr>
        <p:spPr>
          <a:xfrm>
            <a:off x="1893887" y="3723339"/>
            <a:ext cx="8404225" cy="830997"/>
          </a:xfrm>
          <a:prstGeom prst="rect">
            <a:avLst/>
          </a:prstGeom>
        </p:spPr>
        <p:txBody>
          <a:bodyPr>
            <a:spAutoFit/>
          </a:bodyPr>
          <a:lstStyle>
            <a:lvl1pPr marL="0" indent="0" algn="ctr">
              <a:buNone/>
              <a:defRPr sz="4800" b="1"/>
            </a:lvl1pPr>
          </a:lstStyle>
          <a:p>
            <a:pPr lvl="0"/>
            <a:r>
              <a:rPr lang="zh-TW" altLang="en-US" dirty="0"/>
              <a:t>請在此輸入標題</a:t>
            </a:r>
            <a:endParaRPr lang="zh-CN" altLang="en-US" dirty="0"/>
          </a:p>
        </p:txBody>
      </p:sp>
      <p:sp>
        <p:nvSpPr>
          <p:cNvPr id="13" name="文本占位符 10"/>
          <p:cNvSpPr>
            <a:spLocks noGrp="1"/>
          </p:cNvSpPr>
          <p:nvPr>
            <p:ph type="body" sz="quarter" idx="12"/>
          </p:nvPr>
        </p:nvSpPr>
        <p:spPr>
          <a:xfrm>
            <a:off x="3468529" y="4566939"/>
            <a:ext cx="5254474" cy="294632"/>
          </a:xfrm>
          <a:prstGeom prst="rect">
            <a:avLst/>
          </a:prstGeom>
        </p:spPr>
        <p:txBody>
          <a:bodyPr wrap="square">
            <a:spAutoFit/>
          </a:bodyPr>
          <a:lstStyle>
            <a:lvl1pPr marL="0" indent="0" algn="ctr" defTabSz="914377">
              <a:lnSpc>
                <a:spcPct val="150000"/>
              </a:lnSpc>
              <a:buNone/>
              <a:defRPr lang="zh-CN" altLang="en-US" sz="1000" dirty="0">
                <a:solidFill>
                  <a:schemeClr val="tx1">
                    <a:lumMod val="50000"/>
                    <a:lumOff val="50000"/>
                  </a:schemeClr>
                </a:solidFill>
              </a:defRPr>
            </a:lvl1pPr>
          </a:lstStyle>
          <a:p>
            <a:pPr marL="0" lvl="0" algn="ctr" defTabSz="914377">
              <a:lnSpc>
                <a:spcPct val="150000"/>
              </a:lnSpc>
            </a:pPr>
            <a:endParaRPr lang="zh-CN" altLang="en-US" dirty="0"/>
          </a:p>
        </p:txBody>
      </p:sp>
      <p:pic>
        <p:nvPicPr>
          <p:cNvPr id="10" name="Picture 2" descr="ãåæ°åå­¸åæè²ç½²ãçåçæå°çµæ"/>
          <p:cNvPicPr>
            <a:picLocks noChangeAspect="1" noChangeArrowheads="1"/>
          </p:cNvPicPr>
          <p:nvPr userDrawn="1"/>
        </p:nvPicPr>
        <p:blipFill>
          <a:blip r:embed="rId2">
            <a:extLst>
              <a:ext uri="{28A0092B-C50C-407E-A947-70E740481C1C}">
                <a14:useLocalDpi xmlns="" xmlns:a14="http://schemas.microsoft.com/office/drawing/2010/main" val="0"/>
              </a:ext>
            </a:extLst>
          </a:blip>
          <a:srcRect/>
          <a:stretch>
            <a:fillRect/>
          </a:stretch>
        </p:blipFill>
        <p:spPr bwMode="auto">
          <a:xfrm>
            <a:off x="8903822" y="5775649"/>
            <a:ext cx="3129176" cy="952403"/>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291565780"/>
      </p:ext>
    </p:extLst>
  </p:cSld>
  <p:clrMapOvr>
    <a:masterClrMapping/>
  </p:clrMapOvr>
  <p:transitio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页_4">
    <p:spTree>
      <p:nvGrpSpPr>
        <p:cNvPr id="1" name=""/>
        <p:cNvGrpSpPr/>
        <p:nvPr/>
      </p:nvGrpSpPr>
      <p:grpSpPr>
        <a:xfrm>
          <a:off x="0" y="0"/>
          <a:ext cx="0" cy="0"/>
          <a:chOff x="0" y="0"/>
          <a:chExt cx="0" cy="0"/>
        </a:xfrm>
      </p:grpSpPr>
      <p:grpSp>
        <p:nvGrpSpPr>
          <p:cNvPr id="2" name="组合 1"/>
          <p:cNvGrpSpPr/>
          <p:nvPr userDrawn="1"/>
        </p:nvGrpSpPr>
        <p:grpSpPr>
          <a:xfrm>
            <a:off x="375366" y="0"/>
            <a:ext cx="140967" cy="962147"/>
            <a:chOff x="281524" y="0"/>
            <a:chExt cx="105725" cy="721610"/>
          </a:xfrm>
          <a:solidFill>
            <a:schemeClr val="accent1"/>
          </a:solidFill>
        </p:grpSpPr>
        <p:sp>
          <p:nvSpPr>
            <p:cNvPr id="5" name="矩形 4"/>
            <p:cNvSpPr/>
            <p:nvPr/>
          </p:nvSpPr>
          <p:spPr>
            <a:xfrm>
              <a:off x="281524" y="0"/>
              <a:ext cx="45719" cy="72161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6" name="矩形 5"/>
            <p:cNvSpPr/>
            <p:nvPr/>
          </p:nvSpPr>
          <p:spPr>
            <a:xfrm>
              <a:off x="341530" y="0"/>
              <a:ext cx="45719" cy="72161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grpSp>
      <p:grpSp>
        <p:nvGrpSpPr>
          <p:cNvPr id="7" name="组合 6"/>
          <p:cNvGrpSpPr/>
          <p:nvPr userDrawn="1"/>
        </p:nvGrpSpPr>
        <p:grpSpPr>
          <a:xfrm rot="10800000">
            <a:off x="11735675" y="6617464"/>
            <a:ext cx="140967" cy="240536"/>
            <a:chOff x="281524" y="0"/>
            <a:chExt cx="105725" cy="721610"/>
          </a:xfrm>
          <a:solidFill>
            <a:schemeClr val="accent1"/>
          </a:solidFill>
        </p:grpSpPr>
        <p:sp>
          <p:nvSpPr>
            <p:cNvPr id="10" name="矩形 9"/>
            <p:cNvSpPr/>
            <p:nvPr/>
          </p:nvSpPr>
          <p:spPr>
            <a:xfrm>
              <a:off x="281524" y="0"/>
              <a:ext cx="45719" cy="72161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11" name="矩形 10"/>
            <p:cNvSpPr/>
            <p:nvPr/>
          </p:nvSpPr>
          <p:spPr>
            <a:xfrm>
              <a:off x="341530" y="0"/>
              <a:ext cx="45719" cy="72161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grpSp>
      <p:cxnSp>
        <p:nvCxnSpPr>
          <p:cNvPr id="8" name="直接连接符 7"/>
          <p:cNvCxnSpPr/>
          <p:nvPr userDrawn="1"/>
        </p:nvCxnSpPr>
        <p:spPr>
          <a:xfrm>
            <a:off x="695400" y="908720"/>
            <a:ext cx="468052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7" name="文本占位符 10"/>
          <p:cNvSpPr>
            <a:spLocks noGrp="1"/>
          </p:cNvSpPr>
          <p:nvPr>
            <p:ph type="body" sz="quarter" idx="15" hasCustomPrompt="1"/>
          </p:nvPr>
        </p:nvSpPr>
        <p:spPr>
          <a:xfrm>
            <a:off x="695402" y="57750"/>
            <a:ext cx="7928834" cy="584775"/>
          </a:xfrm>
          <a:prstGeom prst="rect">
            <a:avLst/>
          </a:prstGeom>
        </p:spPr>
        <p:txBody>
          <a:bodyPr wrap="square">
            <a:spAutoFit/>
          </a:bodyPr>
          <a:lstStyle>
            <a:lvl1pPr marL="0" indent="0" algn="l">
              <a:buNone/>
              <a:defRPr sz="3200" baseline="0">
                <a:latin typeface="+mj-lt"/>
              </a:defRPr>
            </a:lvl1pPr>
          </a:lstStyle>
          <a:p>
            <a:pPr lvl="0"/>
            <a:r>
              <a:rPr lang="en-US" altLang="zh-CN" dirty="0"/>
              <a:t>Add the Text</a:t>
            </a:r>
            <a:endParaRPr lang="zh-CN" altLang="en-US" dirty="0"/>
          </a:p>
        </p:txBody>
      </p:sp>
      <p:sp>
        <p:nvSpPr>
          <p:cNvPr id="14" name="流程圖: 換頁接點 13"/>
          <p:cNvSpPr/>
          <p:nvPr userDrawn="1"/>
        </p:nvSpPr>
        <p:spPr>
          <a:xfrm>
            <a:off x="11453100" y="0"/>
            <a:ext cx="565150" cy="768392"/>
          </a:xfrm>
          <a:prstGeom prst="flowChartOffpageConnector">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fld id="{E3A93B6F-CAEE-40FF-8C71-CFD6DBFFEEE4}" type="slidenum">
              <a:rPr lang="zh-TW" altLang="en-US" sz="1400" smtClean="0">
                <a:latin typeface="Arial Black" panose="020B0A04020102020204" pitchFamily="34" charset="0"/>
                <a:ea typeface="微软雅黑" panose="020B0503020204020204" pitchFamily="34" charset="-122"/>
              </a:rPr>
              <a:pPr algn="ctr">
                <a:lnSpc>
                  <a:spcPct val="130000"/>
                </a:lnSpc>
              </a:pPr>
              <a:t>‹#›</a:t>
            </a:fld>
            <a:endParaRPr lang="zh-TW" altLang="en-US" sz="1200" dirty="0">
              <a:latin typeface="Arial Black" panose="020B0A04020102020204" pitchFamily="34" charset="0"/>
              <a:ea typeface="微软雅黑" panose="020B0503020204020204" pitchFamily="34" charset="-122"/>
            </a:endParaRPr>
          </a:p>
        </p:txBody>
      </p:sp>
    </p:spTree>
    <p:extLst>
      <p:ext uri="{BB962C8B-B14F-4D97-AF65-F5344CB8AC3E}">
        <p14:creationId xmlns="" xmlns:p14="http://schemas.microsoft.com/office/powerpoint/2010/main" val="734028872"/>
      </p:ext>
    </p:extLst>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自訂版面配置">
    <p:spTree>
      <p:nvGrpSpPr>
        <p:cNvPr id="1" name=""/>
        <p:cNvGrpSpPr/>
        <p:nvPr/>
      </p:nvGrpSpPr>
      <p:grpSpPr>
        <a:xfrm>
          <a:off x="0" y="0"/>
          <a:ext cx="0" cy="0"/>
          <a:chOff x="0" y="0"/>
          <a:chExt cx="0" cy="0"/>
        </a:xfrm>
      </p:grpSpPr>
      <p:sp>
        <p:nvSpPr>
          <p:cNvPr id="4" name="流程圖: 換頁接點 3"/>
          <p:cNvSpPr/>
          <p:nvPr userDrawn="1"/>
        </p:nvSpPr>
        <p:spPr>
          <a:xfrm>
            <a:off x="11453100" y="0"/>
            <a:ext cx="565150" cy="768392"/>
          </a:xfrm>
          <a:prstGeom prst="flowChartOffpageConnector">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fld id="{E3A93B6F-CAEE-40FF-8C71-CFD6DBFFEEE4}" type="slidenum">
              <a:rPr lang="zh-TW" altLang="en-US" sz="1400" smtClean="0">
                <a:latin typeface="Arial Black" panose="020B0A04020102020204" pitchFamily="34" charset="0"/>
                <a:ea typeface="微软雅黑" panose="020B0503020204020204" pitchFamily="34" charset="-122"/>
              </a:rPr>
              <a:pPr algn="ctr">
                <a:lnSpc>
                  <a:spcPct val="130000"/>
                </a:lnSpc>
              </a:pPr>
              <a:t>‹#›</a:t>
            </a:fld>
            <a:endParaRPr lang="zh-TW" altLang="en-US" sz="1200" dirty="0">
              <a:latin typeface="Arial Black" panose="020B0A04020102020204" pitchFamily="34" charset="0"/>
              <a:ea typeface="微软雅黑" panose="020B0503020204020204" pitchFamily="34" charset="-122"/>
            </a:endParaRPr>
          </a:p>
        </p:txBody>
      </p:sp>
    </p:spTree>
    <p:extLst>
      <p:ext uri="{BB962C8B-B14F-4D97-AF65-F5344CB8AC3E}">
        <p14:creationId xmlns="" xmlns:p14="http://schemas.microsoft.com/office/powerpoint/2010/main" val="3443220813"/>
      </p:ext>
    </p:extLst>
  </p:cSld>
  <p:clrMapOvr>
    <a:masterClrMapping/>
  </p:clrMapOvr>
  <p:transition spd="slow">
    <p:push dir="u"/>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封底页">
    <p:spTree>
      <p:nvGrpSpPr>
        <p:cNvPr id="1" name=""/>
        <p:cNvGrpSpPr/>
        <p:nvPr/>
      </p:nvGrpSpPr>
      <p:grpSpPr>
        <a:xfrm>
          <a:off x="0" y="0"/>
          <a:ext cx="0" cy="0"/>
          <a:chOff x="0" y="0"/>
          <a:chExt cx="0" cy="0"/>
        </a:xfrm>
      </p:grpSpPr>
      <p:grpSp>
        <p:nvGrpSpPr>
          <p:cNvPr id="25" name="组合 24"/>
          <p:cNvGrpSpPr/>
          <p:nvPr userDrawn="1"/>
        </p:nvGrpSpPr>
        <p:grpSpPr>
          <a:xfrm>
            <a:off x="1887318" y="3292320"/>
            <a:ext cx="8417364" cy="136680"/>
            <a:chOff x="566555" y="877035"/>
            <a:chExt cx="2340260" cy="164545"/>
          </a:xfrm>
        </p:grpSpPr>
        <p:sp>
          <p:nvSpPr>
            <p:cNvPr id="26" name="矩形 25"/>
            <p:cNvSpPr/>
            <p:nvPr/>
          </p:nvSpPr>
          <p:spPr>
            <a:xfrm>
              <a:off x="566555" y="877035"/>
              <a:ext cx="585065" cy="16454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矩形 26"/>
            <p:cNvSpPr/>
            <p:nvPr/>
          </p:nvSpPr>
          <p:spPr>
            <a:xfrm>
              <a:off x="1151620" y="877035"/>
              <a:ext cx="585065" cy="16454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矩形 27"/>
            <p:cNvSpPr/>
            <p:nvPr/>
          </p:nvSpPr>
          <p:spPr>
            <a:xfrm>
              <a:off x="1736685" y="877035"/>
              <a:ext cx="585065" cy="16454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矩形 28"/>
            <p:cNvSpPr/>
            <p:nvPr/>
          </p:nvSpPr>
          <p:spPr>
            <a:xfrm>
              <a:off x="2321750" y="877035"/>
              <a:ext cx="585065" cy="16454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3" name="文本占位符 10"/>
          <p:cNvSpPr>
            <a:spLocks noGrp="1"/>
          </p:cNvSpPr>
          <p:nvPr>
            <p:ph type="body" sz="quarter" idx="10" hasCustomPrompt="1"/>
          </p:nvPr>
        </p:nvSpPr>
        <p:spPr>
          <a:xfrm>
            <a:off x="1893887" y="2467589"/>
            <a:ext cx="8404225" cy="830997"/>
          </a:xfrm>
          <a:prstGeom prst="rect">
            <a:avLst/>
          </a:prstGeom>
        </p:spPr>
        <p:txBody>
          <a:bodyPr>
            <a:spAutoFit/>
          </a:bodyPr>
          <a:lstStyle>
            <a:lvl1pPr marL="0" indent="0" algn="ctr">
              <a:buNone/>
              <a:defRPr sz="4800" b="1"/>
            </a:lvl1pPr>
          </a:lstStyle>
          <a:p>
            <a:pPr lvl="0"/>
            <a:r>
              <a:rPr lang="en-US" altLang="zh-TW" dirty="0"/>
              <a:t>Thank you</a:t>
            </a:r>
            <a:endParaRPr lang="zh-CN" altLang="en-US" dirty="0"/>
          </a:p>
        </p:txBody>
      </p:sp>
      <p:sp>
        <p:nvSpPr>
          <p:cNvPr id="34" name="文本占位符 10"/>
          <p:cNvSpPr>
            <a:spLocks noGrp="1"/>
          </p:cNvSpPr>
          <p:nvPr>
            <p:ph type="body" sz="quarter" idx="12"/>
          </p:nvPr>
        </p:nvSpPr>
        <p:spPr>
          <a:xfrm>
            <a:off x="3468529" y="3431373"/>
            <a:ext cx="5254474" cy="295722"/>
          </a:xfrm>
          <a:prstGeom prst="rect">
            <a:avLst/>
          </a:prstGeom>
        </p:spPr>
        <p:txBody>
          <a:bodyPr wrap="square">
            <a:spAutoFit/>
          </a:bodyPr>
          <a:lstStyle>
            <a:lvl1pPr marL="0" indent="0" algn="ctr" defTabSz="914377">
              <a:lnSpc>
                <a:spcPct val="150000"/>
              </a:lnSpc>
              <a:buNone/>
              <a:defRPr lang="zh-CN" altLang="en-US" sz="1000" dirty="0">
                <a:solidFill>
                  <a:schemeClr val="tx1">
                    <a:lumMod val="50000"/>
                    <a:lumOff val="50000"/>
                  </a:schemeClr>
                </a:solidFill>
              </a:defRPr>
            </a:lvl1pPr>
          </a:lstStyle>
          <a:p>
            <a:pPr marL="0" lvl="0" algn="ctr" defTabSz="914377">
              <a:lnSpc>
                <a:spcPct val="150000"/>
              </a:lnSpc>
            </a:pPr>
            <a:endParaRPr lang="zh-CN" altLang="en-US" dirty="0"/>
          </a:p>
        </p:txBody>
      </p:sp>
    </p:spTree>
    <p:extLst>
      <p:ext uri="{BB962C8B-B14F-4D97-AF65-F5344CB8AC3E}">
        <p14:creationId xmlns="" xmlns:p14="http://schemas.microsoft.com/office/powerpoint/2010/main" val="3520598830"/>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三项目录页">
    <p:spTree>
      <p:nvGrpSpPr>
        <p:cNvPr id="1" name=""/>
        <p:cNvGrpSpPr/>
        <p:nvPr/>
      </p:nvGrpSpPr>
      <p:grpSpPr>
        <a:xfrm>
          <a:off x="0" y="0"/>
          <a:ext cx="0" cy="0"/>
          <a:chOff x="0" y="0"/>
          <a:chExt cx="0" cy="0"/>
        </a:xfrm>
      </p:grpSpPr>
      <p:sp>
        <p:nvSpPr>
          <p:cNvPr id="17" name="矩形 8"/>
          <p:cNvSpPr/>
          <p:nvPr userDrawn="1"/>
        </p:nvSpPr>
        <p:spPr>
          <a:xfrm>
            <a:off x="796539" y="2060847"/>
            <a:ext cx="698984" cy="567621"/>
          </a:xfrm>
          <a:custGeom>
            <a:avLst/>
            <a:gdLst/>
            <a:ahLst/>
            <a:cxnLst/>
            <a:rect l="l" t="t" r="r" b="b"/>
            <a:pathLst>
              <a:path w="855095" h="855095">
                <a:moveTo>
                  <a:pt x="805897" y="427546"/>
                </a:moveTo>
                <a:lnTo>
                  <a:pt x="855095" y="427546"/>
                </a:lnTo>
                <a:lnTo>
                  <a:pt x="855095" y="855095"/>
                </a:lnTo>
                <a:lnTo>
                  <a:pt x="427546" y="855095"/>
                </a:lnTo>
                <a:lnTo>
                  <a:pt x="427546" y="805897"/>
                </a:lnTo>
                <a:lnTo>
                  <a:pt x="805897" y="805897"/>
                </a:lnTo>
                <a:close/>
                <a:moveTo>
                  <a:pt x="0" y="0"/>
                </a:moveTo>
                <a:lnTo>
                  <a:pt x="427546" y="0"/>
                </a:lnTo>
                <a:lnTo>
                  <a:pt x="427546" y="49196"/>
                </a:lnTo>
                <a:lnTo>
                  <a:pt x="49196" y="49196"/>
                </a:lnTo>
                <a:lnTo>
                  <a:pt x="49196" y="427546"/>
                </a:lnTo>
                <a:lnTo>
                  <a:pt x="0" y="427546"/>
                </a:lnTo>
                <a:close/>
              </a:path>
            </a:pathLst>
          </a:custGeom>
          <a:solidFill>
            <a:srgbClr val="1A7B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dirty="0">
              <a:solidFill>
                <a:srgbClr val="1A7BAE"/>
              </a:solidFill>
              <a:latin typeface="+mj-lt"/>
            </a:endParaRPr>
          </a:p>
        </p:txBody>
      </p:sp>
      <p:grpSp>
        <p:nvGrpSpPr>
          <p:cNvPr id="24" name="组合 23"/>
          <p:cNvGrpSpPr/>
          <p:nvPr userDrawn="1"/>
        </p:nvGrpSpPr>
        <p:grpSpPr>
          <a:xfrm>
            <a:off x="6516048" y="0"/>
            <a:ext cx="5675952" cy="6858000"/>
            <a:chOff x="566555" y="877035"/>
            <a:chExt cx="2340260" cy="164545"/>
          </a:xfrm>
        </p:grpSpPr>
        <p:sp>
          <p:nvSpPr>
            <p:cNvPr id="25" name="矩形 24"/>
            <p:cNvSpPr/>
            <p:nvPr/>
          </p:nvSpPr>
          <p:spPr>
            <a:xfrm>
              <a:off x="566555" y="877035"/>
              <a:ext cx="585065" cy="16454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矩形 25"/>
            <p:cNvSpPr/>
            <p:nvPr/>
          </p:nvSpPr>
          <p:spPr>
            <a:xfrm>
              <a:off x="1151620" y="877035"/>
              <a:ext cx="585065" cy="16454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矩形 26"/>
            <p:cNvSpPr/>
            <p:nvPr/>
          </p:nvSpPr>
          <p:spPr>
            <a:xfrm>
              <a:off x="1736685" y="877035"/>
              <a:ext cx="585065" cy="16454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矩形 27"/>
            <p:cNvSpPr/>
            <p:nvPr/>
          </p:nvSpPr>
          <p:spPr>
            <a:xfrm>
              <a:off x="2321750" y="877035"/>
              <a:ext cx="585065" cy="16454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grpSp>
      <p:sp>
        <p:nvSpPr>
          <p:cNvPr id="29" name="矩形 28"/>
          <p:cNvSpPr/>
          <p:nvPr userDrawn="1"/>
        </p:nvSpPr>
        <p:spPr>
          <a:xfrm>
            <a:off x="6516048" y="2663073"/>
            <a:ext cx="5675952" cy="1235941"/>
          </a:xfrm>
          <a:prstGeom prst="rect">
            <a:avLst/>
          </a:prstGeom>
          <a:solidFill>
            <a:schemeClr val="tx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dirty="0">
              <a:solidFill>
                <a:schemeClr val="bg1"/>
              </a:solidFill>
              <a:latin typeface="+mj-lt"/>
            </a:endParaRPr>
          </a:p>
        </p:txBody>
      </p:sp>
      <p:sp>
        <p:nvSpPr>
          <p:cNvPr id="31" name="文本占位符 10"/>
          <p:cNvSpPr>
            <a:spLocks noGrp="1"/>
          </p:cNvSpPr>
          <p:nvPr>
            <p:ph type="body" sz="quarter" idx="11" hasCustomPrompt="1"/>
          </p:nvPr>
        </p:nvSpPr>
        <p:spPr>
          <a:xfrm>
            <a:off x="7225542" y="2906549"/>
            <a:ext cx="4256964" cy="748988"/>
          </a:xfrm>
          <a:prstGeom prst="rect">
            <a:avLst/>
          </a:prstGeom>
        </p:spPr>
        <p:txBody>
          <a:bodyPr wrap="square">
            <a:spAutoFit/>
          </a:bodyPr>
          <a:lstStyle>
            <a:lvl1pPr marL="0" indent="0" algn="ctr">
              <a:buNone/>
              <a:defRPr>
                <a:solidFill>
                  <a:schemeClr val="bg1"/>
                </a:solidFill>
                <a:latin typeface="+mj-lt"/>
              </a:defRPr>
            </a:lvl1pPr>
          </a:lstStyle>
          <a:p>
            <a:pPr lvl="0"/>
            <a:r>
              <a:rPr lang="en-US" altLang="zh-CN" dirty="0"/>
              <a:t>CONTENT</a:t>
            </a:r>
            <a:endParaRPr lang="zh-CN" altLang="en-US" dirty="0"/>
          </a:p>
        </p:txBody>
      </p:sp>
      <p:sp>
        <p:nvSpPr>
          <p:cNvPr id="34" name="文本占位符 10"/>
          <p:cNvSpPr>
            <a:spLocks noGrp="1"/>
          </p:cNvSpPr>
          <p:nvPr>
            <p:ph type="body" sz="quarter" idx="13" hasCustomPrompt="1"/>
          </p:nvPr>
        </p:nvSpPr>
        <p:spPr>
          <a:xfrm>
            <a:off x="1628247" y="2144602"/>
            <a:ext cx="3367087" cy="400110"/>
          </a:xfrm>
          <a:prstGeom prst="rect">
            <a:avLst/>
          </a:prstGeom>
        </p:spPr>
        <p:txBody>
          <a:bodyPr wrap="square">
            <a:spAutoFit/>
          </a:bodyPr>
          <a:lstStyle>
            <a:lvl1pPr marL="0" indent="0" algn="l">
              <a:buNone/>
              <a:defRPr sz="2000" baseline="0">
                <a:solidFill>
                  <a:schemeClr val="accent4"/>
                </a:solidFill>
              </a:defRPr>
            </a:lvl1pPr>
          </a:lstStyle>
          <a:p>
            <a:pPr lvl="0"/>
            <a:r>
              <a:rPr lang="en-US" altLang="zh-CN" dirty="0"/>
              <a:t>Part One </a:t>
            </a:r>
            <a:r>
              <a:rPr lang="zh-TW" altLang="en-US" dirty="0"/>
              <a:t>輸入標題</a:t>
            </a:r>
            <a:endParaRPr lang="zh-CN" altLang="en-US" dirty="0"/>
          </a:p>
        </p:txBody>
      </p:sp>
      <p:sp>
        <p:nvSpPr>
          <p:cNvPr id="35" name="文本占位符 10"/>
          <p:cNvSpPr>
            <a:spLocks noGrp="1"/>
          </p:cNvSpPr>
          <p:nvPr>
            <p:ph type="body" sz="quarter" idx="14" hasCustomPrompt="1"/>
          </p:nvPr>
        </p:nvSpPr>
        <p:spPr>
          <a:xfrm>
            <a:off x="800384" y="2043693"/>
            <a:ext cx="640820" cy="584775"/>
          </a:xfrm>
          <a:prstGeom prst="rect">
            <a:avLst/>
          </a:prstGeom>
        </p:spPr>
        <p:txBody>
          <a:bodyPr wrap="square">
            <a:spAutoFit/>
          </a:bodyPr>
          <a:lstStyle>
            <a:lvl1pPr marL="0" indent="0" algn="ctr">
              <a:buNone/>
              <a:defRPr sz="3200">
                <a:solidFill>
                  <a:schemeClr val="accent4"/>
                </a:solidFill>
                <a:latin typeface="+mj-lt"/>
              </a:defRPr>
            </a:lvl1pPr>
          </a:lstStyle>
          <a:p>
            <a:pPr lvl="0"/>
            <a:r>
              <a:rPr lang="en-US" altLang="zh-CN" dirty="0"/>
              <a:t>1</a:t>
            </a:r>
            <a:endParaRPr lang="zh-CN" altLang="en-US" dirty="0"/>
          </a:p>
        </p:txBody>
      </p:sp>
      <p:sp>
        <p:nvSpPr>
          <p:cNvPr id="14" name="矩形 8"/>
          <p:cNvSpPr/>
          <p:nvPr userDrawn="1"/>
        </p:nvSpPr>
        <p:spPr>
          <a:xfrm>
            <a:off x="796539" y="3161514"/>
            <a:ext cx="698984" cy="567621"/>
          </a:xfrm>
          <a:custGeom>
            <a:avLst/>
            <a:gdLst/>
            <a:ahLst/>
            <a:cxnLst/>
            <a:rect l="l" t="t" r="r" b="b"/>
            <a:pathLst>
              <a:path w="855095" h="855095">
                <a:moveTo>
                  <a:pt x="805897" y="427546"/>
                </a:moveTo>
                <a:lnTo>
                  <a:pt x="855095" y="427546"/>
                </a:lnTo>
                <a:lnTo>
                  <a:pt x="855095" y="855095"/>
                </a:lnTo>
                <a:lnTo>
                  <a:pt x="427546" y="855095"/>
                </a:lnTo>
                <a:lnTo>
                  <a:pt x="427546" y="805897"/>
                </a:lnTo>
                <a:lnTo>
                  <a:pt x="805897" y="805897"/>
                </a:lnTo>
                <a:close/>
                <a:moveTo>
                  <a:pt x="0" y="0"/>
                </a:moveTo>
                <a:lnTo>
                  <a:pt x="427546" y="0"/>
                </a:lnTo>
                <a:lnTo>
                  <a:pt x="427546" y="49196"/>
                </a:lnTo>
                <a:lnTo>
                  <a:pt x="49196" y="49196"/>
                </a:lnTo>
                <a:lnTo>
                  <a:pt x="49196" y="427546"/>
                </a:lnTo>
                <a:lnTo>
                  <a:pt x="0" y="427546"/>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dirty="0">
              <a:solidFill>
                <a:schemeClr val="accent3"/>
              </a:solidFill>
              <a:latin typeface="+mj-lt"/>
            </a:endParaRPr>
          </a:p>
        </p:txBody>
      </p:sp>
      <p:sp>
        <p:nvSpPr>
          <p:cNvPr id="15" name="文本占位符 10"/>
          <p:cNvSpPr>
            <a:spLocks noGrp="1"/>
          </p:cNvSpPr>
          <p:nvPr>
            <p:ph type="body" sz="quarter" idx="15" hasCustomPrompt="1"/>
          </p:nvPr>
        </p:nvSpPr>
        <p:spPr>
          <a:xfrm>
            <a:off x="1628247" y="3245269"/>
            <a:ext cx="3367087" cy="400110"/>
          </a:xfrm>
          <a:prstGeom prst="rect">
            <a:avLst/>
          </a:prstGeom>
        </p:spPr>
        <p:txBody>
          <a:bodyPr wrap="square">
            <a:spAutoFit/>
          </a:bodyPr>
          <a:lstStyle>
            <a:lvl1pPr marL="0" indent="0" algn="l">
              <a:buNone/>
              <a:defRPr sz="2000" baseline="0">
                <a:solidFill>
                  <a:schemeClr val="accent3"/>
                </a:solidFill>
              </a:defRPr>
            </a:lvl1pPr>
          </a:lstStyle>
          <a:p>
            <a:pPr lvl="0"/>
            <a:r>
              <a:rPr lang="en-US" altLang="zh-CN" dirty="0"/>
              <a:t>Part One </a:t>
            </a:r>
            <a:r>
              <a:rPr lang="zh-TW" altLang="en-US" dirty="0"/>
              <a:t>輸入標題</a:t>
            </a:r>
            <a:endParaRPr lang="zh-CN" altLang="en-US" dirty="0"/>
          </a:p>
        </p:txBody>
      </p:sp>
      <p:sp>
        <p:nvSpPr>
          <p:cNvPr id="16" name="文本占位符 10"/>
          <p:cNvSpPr>
            <a:spLocks noGrp="1"/>
          </p:cNvSpPr>
          <p:nvPr>
            <p:ph type="body" sz="quarter" idx="16" hasCustomPrompt="1"/>
          </p:nvPr>
        </p:nvSpPr>
        <p:spPr>
          <a:xfrm>
            <a:off x="800384" y="3144360"/>
            <a:ext cx="640820" cy="584775"/>
          </a:xfrm>
          <a:prstGeom prst="rect">
            <a:avLst/>
          </a:prstGeom>
        </p:spPr>
        <p:txBody>
          <a:bodyPr wrap="square">
            <a:spAutoFit/>
          </a:bodyPr>
          <a:lstStyle>
            <a:lvl1pPr marL="0" indent="0" algn="ctr">
              <a:buNone/>
              <a:defRPr sz="3200">
                <a:solidFill>
                  <a:schemeClr val="accent3"/>
                </a:solidFill>
                <a:latin typeface="+mj-lt"/>
              </a:defRPr>
            </a:lvl1pPr>
          </a:lstStyle>
          <a:p>
            <a:pPr lvl="0"/>
            <a:r>
              <a:rPr lang="en-US" altLang="zh-CN" dirty="0"/>
              <a:t>1</a:t>
            </a:r>
            <a:endParaRPr lang="zh-CN" altLang="en-US" dirty="0"/>
          </a:p>
        </p:txBody>
      </p:sp>
      <p:sp>
        <p:nvSpPr>
          <p:cNvPr id="18" name="矩形 8"/>
          <p:cNvSpPr/>
          <p:nvPr userDrawn="1"/>
        </p:nvSpPr>
        <p:spPr>
          <a:xfrm>
            <a:off x="796539" y="4362628"/>
            <a:ext cx="698984" cy="567621"/>
          </a:xfrm>
          <a:custGeom>
            <a:avLst/>
            <a:gdLst/>
            <a:ahLst/>
            <a:cxnLst/>
            <a:rect l="l" t="t" r="r" b="b"/>
            <a:pathLst>
              <a:path w="855095" h="855095">
                <a:moveTo>
                  <a:pt x="805897" y="427546"/>
                </a:moveTo>
                <a:lnTo>
                  <a:pt x="855095" y="427546"/>
                </a:lnTo>
                <a:lnTo>
                  <a:pt x="855095" y="855095"/>
                </a:lnTo>
                <a:lnTo>
                  <a:pt x="427546" y="855095"/>
                </a:lnTo>
                <a:lnTo>
                  <a:pt x="427546" y="805897"/>
                </a:lnTo>
                <a:lnTo>
                  <a:pt x="805897" y="805897"/>
                </a:lnTo>
                <a:close/>
                <a:moveTo>
                  <a:pt x="0" y="0"/>
                </a:moveTo>
                <a:lnTo>
                  <a:pt x="427546" y="0"/>
                </a:lnTo>
                <a:lnTo>
                  <a:pt x="427546" y="49196"/>
                </a:lnTo>
                <a:lnTo>
                  <a:pt x="49196" y="49196"/>
                </a:lnTo>
                <a:lnTo>
                  <a:pt x="49196" y="427546"/>
                </a:lnTo>
                <a:lnTo>
                  <a:pt x="0" y="427546"/>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dirty="0">
              <a:solidFill>
                <a:schemeClr val="accent2"/>
              </a:solidFill>
              <a:latin typeface="+mj-lt"/>
            </a:endParaRPr>
          </a:p>
        </p:txBody>
      </p:sp>
      <p:sp>
        <p:nvSpPr>
          <p:cNvPr id="19" name="文本占位符 10"/>
          <p:cNvSpPr>
            <a:spLocks noGrp="1"/>
          </p:cNvSpPr>
          <p:nvPr>
            <p:ph type="body" sz="quarter" idx="17" hasCustomPrompt="1"/>
          </p:nvPr>
        </p:nvSpPr>
        <p:spPr>
          <a:xfrm>
            <a:off x="1628247" y="4446383"/>
            <a:ext cx="3367087" cy="400110"/>
          </a:xfrm>
          <a:prstGeom prst="rect">
            <a:avLst/>
          </a:prstGeom>
        </p:spPr>
        <p:txBody>
          <a:bodyPr wrap="square">
            <a:spAutoFit/>
          </a:bodyPr>
          <a:lstStyle>
            <a:lvl1pPr marL="0" indent="0" algn="l">
              <a:buNone/>
              <a:defRPr sz="2000" baseline="0">
                <a:solidFill>
                  <a:schemeClr val="accent2"/>
                </a:solidFill>
              </a:defRPr>
            </a:lvl1pPr>
          </a:lstStyle>
          <a:p>
            <a:pPr lvl="0"/>
            <a:r>
              <a:rPr lang="en-US" altLang="zh-CN" dirty="0"/>
              <a:t>Part One </a:t>
            </a:r>
            <a:r>
              <a:rPr lang="zh-TW" altLang="en-US" dirty="0"/>
              <a:t>輸入標題</a:t>
            </a:r>
            <a:endParaRPr lang="zh-CN" altLang="en-US" dirty="0"/>
          </a:p>
        </p:txBody>
      </p:sp>
      <p:sp>
        <p:nvSpPr>
          <p:cNvPr id="20" name="文本占位符 10"/>
          <p:cNvSpPr>
            <a:spLocks noGrp="1"/>
          </p:cNvSpPr>
          <p:nvPr>
            <p:ph type="body" sz="quarter" idx="18" hasCustomPrompt="1"/>
          </p:nvPr>
        </p:nvSpPr>
        <p:spPr>
          <a:xfrm>
            <a:off x="800384" y="4345474"/>
            <a:ext cx="640820" cy="584775"/>
          </a:xfrm>
          <a:prstGeom prst="rect">
            <a:avLst/>
          </a:prstGeom>
        </p:spPr>
        <p:txBody>
          <a:bodyPr wrap="square">
            <a:spAutoFit/>
          </a:bodyPr>
          <a:lstStyle>
            <a:lvl1pPr marL="0" indent="0" algn="ctr">
              <a:buNone/>
              <a:defRPr sz="3200">
                <a:solidFill>
                  <a:schemeClr val="accent2"/>
                </a:solidFill>
                <a:latin typeface="+mj-lt"/>
              </a:defRPr>
            </a:lvl1pPr>
          </a:lstStyle>
          <a:p>
            <a:pPr lvl="0"/>
            <a:r>
              <a:rPr lang="en-US" altLang="zh-CN" dirty="0"/>
              <a:t>1</a:t>
            </a:r>
            <a:endParaRPr lang="zh-CN" altLang="en-US" dirty="0"/>
          </a:p>
        </p:txBody>
      </p:sp>
    </p:spTree>
    <p:extLst>
      <p:ext uri="{BB962C8B-B14F-4D97-AF65-F5344CB8AC3E}">
        <p14:creationId xmlns="" xmlns:p14="http://schemas.microsoft.com/office/powerpoint/2010/main" val="2269701609"/>
      </p:ext>
    </p:extLst>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副标题页_1">
    <p:bg>
      <p:bgPr>
        <a:solidFill>
          <a:schemeClr val="accent4"/>
        </a:solidFill>
        <a:effectLst/>
      </p:bgPr>
    </p:bg>
    <p:spTree>
      <p:nvGrpSpPr>
        <p:cNvPr id="1" name=""/>
        <p:cNvGrpSpPr/>
        <p:nvPr/>
      </p:nvGrpSpPr>
      <p:grpSpPr>
        <a:xfrm>
          <a:off x="0" y="0"/>
          <a:ext cx="0" cy="0"/>
          <a:chOff x="0" y="0"/>
          <a:chExt cx="0" cy="0"/>
        </a:xfrm>
      </p:grpSpPr>
      <p:sp>
        <p:nvSpPr>
          <p:cNvPr id="3" name="矩形 2"/>
          <p:cNvSpPr/>
          <p:nvPr userDrawn="1"/>
        </p:nvSpPr>
        <p:spPr>
          <a:xfrm>
            <a:off x="1" y="2742727"/>
            <a:ext cx="12192000" cy="847429"/>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文本占位符 10"/>
          <p:cNvSpPr>
            <a:spLocks noGrp="1"/>
          </p:cNvSpPr>
          <p:nvPr>
            <p:ph type="body" sz="quarter" idx="11" hasCustomPrompt="1"/>
          </p:nvPr>
        </p:nvSpPr>
        <p:spPr>
          <a:xfrm>
            <a:off x="5194570" y="1826018"/>
            <a:ext cx="6569245" cy="1015663"/>
          </a:xfrm>
          <a:prstGeom prst="rect">
            <a:avLst/>
          </a:prstGeom>
        </p:spPr>
        <p:txBody>
          <a:bodyPr wrap="square">
            <a:spAutoFit/>
          </a:bodyPr>
          <a:lstStyle>
            <a:lvl1pPr marL="0" indent="0" algn="r">
              <a:buNone/>
              <a:defRPr sz="6000">
                <a:solidFill>
                  <a:schemeClr val="bg1"/>
                </a:solidFill>
                <a:latin typeface="+mj-lt"/>
              </a:defRPr>
            </a:lvl1pPr>
          </a:lstStyle>
          <a:p>
            <a:pPr lvl="0"/>
            <a:r>
              <a:rPr lang="en-US" altLang="zh-CN" dirty="0"/>
              <a:t>PART ONE</a:t>
            </a:r>
            <a:endParaRPr lang="zh-CN" altLang="en-US" dirty="0"/>
          </a:p>
        </p:txBody>
      </p:sp>
      <p:sp>
        <p:nvSpPr>
          <p:cNvPr id="9" name="文本占位符 10"/>
          <p:cNvSpPr>
            <a:spLocks noGrp="1"/>
          </p:cNvSpPr>
          <p:nvPr>
            <p:ph type="body" sz="quarter" idx="12" hasCustomPrompt="1"/>
          </p:nvPr>
        </p:nvSpPr>
        <p:spPr>
          <a:xfrm>
            <a:off x="1" y="-2219126"/>
            <a:ext cx="3842719" cy="11618565"/>
          </a:xfrm>
          <a:prstGeom prst="rect">
            <a:avLst/>
          </a:prstGeom>
          <a:noFill/>
          <a:effectLst>
            <a:outerShdw blurRad="165100" dist="76200" dir="1200000" algn="tl" rotWithShape="0">
              <a:prstClr val="black">
                <a:alpha val="10000"/>
              </a:prstClr>
            </a:outerShdw>
          </a:effectLst>
        </p:spPr>
        <p:txBody>
          <a:bodyPr wrap="none" rtlCol="0">
            <a:spAutoFit/>
          </a:bodyPr>
          <a:lstStyle>
            <a:lvl1pPr marL="0" indent="0">
              <a:buNone/>
              <a:defRPr lang="zh-CN" altLang="en-US" sz="74900" dirty="0">
                <a:solidFill>
                  <a:schemeClr val="bg1"/>
                </a:solidFill>
                <a:latin typeface="+mj-lt"/>
              </a:defRPr>
            </a:lvl1pPr>
          </a:lstStyle>
          <a:p>
            <a:pPr marL="0" lvl="0" defTabSz="914377"/>
            <a:r>
              <a:rPr lang="en-US" altLang="zh-CN" dirty="0"/>
              <a:t>1</a:t>
            </a:r>
            <a:endParaRPr lang="zh-CN" altLang="en-US" dirty="0"/>
          </a:p>
        </p:txBody>
      </p:sp>
      <p:sp>
        <p:nvSpPr>
          <p:cNvPr id="12" name="文本占位符 10"/>
          <p:cNvSpPr>
            <a:spLocks noGrp="1"/>
          </p:cNvSpPr>
          <p:nvPr>
            <p:ph type="body" sz="quarter" idx="13" hasCustomPrompt="1"/>
          </p:nvPr>
        </p:nvSpPr>
        <p:spPr>
          <a:xfrm>
            <a:off x="5194570" y="2791947"/>
            <a:ext cx="6569245" cy="748988"/>
          </a:xfrm>
          <a:prstGeom prst="rect">
            <a:avLst/>
          </a:prstGeom>
        </p:spPr>
        <p:txBody>
          <a:bodyPr wrap="square">
            <a:spAutoFit/>
          </a:bodyPr>
          <a:lstStyle>
            <a:lvl1pPr marL="0" marR="0" indent="0" algn="r" defTabSz="1219170" rtl="0" eaLnBrk="1" fontAlgn="auto" latinLnBrk="0" hangingPunct="1">
              <a:lnSpc>
                <a:spcPct val="100000"/>
              </a:lnSpc>
              <a:spcBef>
                <a:spcPct val="20000"/>
              </a:spcBef>
              <a:spcAft>
                <a:spcPts val="0"/>
              </a:spcAft>
              <a:buClrTx/>
              <a:buSzTx/>
              <a:buFont typeface="Arial" pitchFamily="34" charset="0"/>
              <a:buNone/>
              <a:tabLst/>
              <a:defRPr>
                <a:solidFill>
                  <a:schemeClr val="bg1"/>
                </a:solidFill>
              </a:defRPr>
            </a:lvl1pPr>
          </a:lstStyle>
          <a:p>
            <a:pPr marL="0" marR="0" lvl="0" indent="0" algn="r" defTabSz="1219170" rtl="0" eaLnBrk="1" fontAlgn="auto" latinLnBrk="0" hangingPunct="1">
              <a:lnSpc>
                <a:spcPct val="100000"/>
              </a:lnSpc>
              <a:spcBef>
                <a:spcPct val="20000"/>
              </a:spcBef>
              <a:spcAft>
                <a:spcPts val="0"/>
              </a:spcAft>
              <a:buClrTx/>
              <a:buSzTx/>
              <a:buFont typeface="Arial" pitchFamily="34" charset="0"/>
              <a:buNone/>
              <a:tabLst/>
              <a:defRPr/>
            </a:pPr>
            <a:r>
              <a:rPr lang="zh-TW" altLang="en-US" dirty="0"/>
              <a:t>標題</a:t>
            </a:r>
            <a:endParaRPr lang="zh-CN" altLang="en-US" dirty="0"/>
          </a:p>
        </p:txBody>
      </p:sp>
      <p:sp>
        <p:nvSpPr>
          <p:cNvPr id="14" name="文本占位符 10"/>
          <p:cNvSpPr>
            <a:spLocks noGrp="1"/>
          </p:cNvSpPr>
          <p:nvPr>
            <p:ph type="body" sz="quarter" idx="15" hasCustomPrompt="1"/>
          </p:nvPr>
        </p:nvSpPr>
        <p:spPr>
          <a:xfrm>
            <a:off x="5194570" y="3636243"/>
            <a:ext cx="6569245" cy="461665"/>
          </a:xfrm>
          <a:prstGeom prst="rect">
            <a:avLst/>
          </a:prstGeom>
        </p:spPr>
        <p:txBody>
          <a:bodyPr wrap="square">
            <a:spAutoFit/>
          </a:bodyPr>
          <a:lstStyle>
            <a:lvl1pPr marL="0" marR="0" indent="0" algn="r" defTabSz="1219170" rtl="0" eaLnBrk="1" fontAlgn="auto" latinLnBrk="0" hangingPunct="1">
              <a:lnSpc>
                <a:spcPct val="100000"/>
              </a:lnSpc>
              <a:spcBef>
                <a:spcPct val="20000"/>
              </a:spcBef>
              <a:spcAft>
                <a:spcPts val="0"/>
              </a:spcAft>
              <a:buClrTx/>
              <a:buSzTx/>
              <a:buFont typeface="Arial" pitchFamily="34" charset="0"/>
              <a:buNone/>
              <a:tabLst/>
              <a:defRPr lang="zh-TW" altLang="zh-TW" sz="1200" smtClean="0">
                <a:effectLst/>
              </a:defRPr>
            </a:lvl1pPr>
          </a:lstStyle>
          <a:p>
            <a:pPr marL="0" marR="0" lvl="0" indent="0" algn="r" defTabSz="1219170" rtl="0" eaLnBrk="1" fontAlgn="auto" latinLnBrk="0" hangingPunct="1">
              <a:lnSpc>
                <a:spcPct val="100000"/>
              </a:lnSpc>
              <a:spcBef>
                <a:spcPct val="20000"/>
              </a:spcBef>
              <a:spcAft>
                <a:spcPts val="0"/>
              </a:spcAft>
              <a:buClrTx/>
              <a:buSzTx/>
              <a:buFont typeface="Arial" pitchFamily="34" charset="0"/>
              <a:buNone/>
              <a:tabLst/>
              <a:defRPr/>
            </a:pPr>
            <a:r>
              <a:rPr lang="zh-TW" altLang="zh-TW" sz="1200" kern="100" dirty="0">
                <a:effectLst/>
                <a:latin typeface="Calibri" panose="020F0502020204030204" pitchFamily="34" charset="0"/>
                <a:ea typeface="新細明體" panose="02020500000000000000" pitchFamily="18" charset="-120"/>
                <a:cs typeface="Times New Roman" panose="02020603050405020304" pitchFamily="18" charset="0"/>
              </a:rPr>
              <a:t>標題數位等都可以通過點擊和重新輸入進行更改，頂部“開始”面板中可以對字體、字型大小、顏色、行距等進行修改。建議正文</a:t>
            </a:r>
            <a:r>
              <a:rPr lang="en-US" altLang="zh-TW" sz="1200" kern="100" dirty="0">
                <a:effectLst/>
                <a:latin typeface="Calibri" panose="020F0502020204030204" pitchFamily="34" charset="0"/>
                <a:ea typeface="新細明體" panose="02020500000000000000" pitchFamily="18" charset="-120"/>
                <a:cs typeface="Times New Roman" panose="02020603050405020304" pitchFamily="18" charset="0"/>
              </a:rPr>
              <a:t>8-14</a:t>
            </a:r>
            <a:r>
              <a:rPr lang="zh-TW" altLang="zh-TW" sz="1200" kern="100" dirty="0">
                <a:effectLst/>
                <a:latin typeface="Calibri" panose="020F0502020204030204" pitchFamily="34" charset="0"/>
                <a:ea typeface="新細明體" panose="02020500000000000000" pitchFamily="18" charset="-120"/>
                <a:cs typeface="Times New Roman" panose="02020603050405020304" pitchFamily="18" charset="0"/>
              </a:rPr>
              <a:t>號字，</a:t>
            </a:r>
            <a:r>
              <a:rPr lang="en-US" altLang="zh-TW" sz="1200" kern="100" dirty="0">
                <a:effectLst/>
                <a:latin typeface="Calibri" panose="020F0502020204030204" pitchFamily="34" charset="0"/>
                <a:ea typeface="新細明體" panose="02020500000000000000" pitchFamily="18" charset="-120"/>
                <a:cs typeface="Times New Roman" panose="02020603050405020304" pitchFamily="18" charset="0"/>
              </a:rPr>
              <a:t>1.3</a:t>
            </a:r>
            <a:r>
              <a:rPr lang="zh-TW" altLang="zh-TW" sz="1200" kern="100" dirty="0">
                <a:effectLst/>
                <a:latin typeface="Calibri" panose="020F0502020204030204" pitchFamily="34" charset="0"/>
                <a:ea typeface="新細明體" panose="02020500000000000000" pitchFamily="18" charset="-120"/>
                <a:cs typeface="Times New Roman" panose="02020603050405020304" pitchFamily="18" charset="0"/>
              </a:rPr>
              <a:t>倍字間距。</a:t>
            </a:r>
          </a:p>
        </p:txBody>
      </p:sp>
    </p:spTree>
    <p:extLst>
      <p:ext uri="{BB962C8B-B14F-4D97-AF65-F5344CB8AC3E}">
        <p14:creationId xmlns="" xmlns:p14="http://schemas.microsoft.com/office/powerpoint/2010/main" val="842076297"/>
      </p:ext>
    </p:extLst>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副标题页_2">
    <p:bg>
      <p:bgPr>
        <a:solidFill>
          <a:schemeClr val="accent3"/>
        </a:solidFill>
        <a:effectLst/>
      </p:bgPr>
    </p:bg>
    <p:spTree>
      <p:nvGrpSpPr>
        <p:cNvPr id="1" name=""/>
        <p:cNvGrpSpPr/>
        <p:nvPr/>
      </p:nvGrpSpPr>
      <p:grpSpPr>
        <a:xfrm>
          <a:off x="0" y="0"/>
          <a:ext cx="0" cy="0"/>
          <a:chOff x="0" y="0"/>
          <a:chExt cx="0" cy="0"/>
        </a:xfrm>
      </p:grpSpPr>
      <p:sp>
        <p:nvSpPr>
          <p:cNvPr id="3" name="矩形 2"/>
          <p:cNvSpPr/>
          <p:nvPr userDrawn="1"/>
        </p:nvSpPr>
        <p:spPr>
          <a:xfrm>
            <a:off x="1" y="2742727"/>
            <a:ext cx="12192000" cy="847429"/>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文本占位符 10"/>
          <p:cNvSpPr>
            <a:spLocks noGrp="1"/>
          </p:cNvSpPr>
          <p:nvPr>
            <p:ph type="body" sz="quarter" idx="11" hasCustomPrompt="1"/>
          </p:nvPr>
        </p:nvSpPr>
        <p:spPr>
          <a:xfrm>
            <a:off x="5194570" y="1826018"/>
            <a:ext cx="6569245" cy="1015663"/>
          </a:xfrm>
          <a:prstGeom prst="rect">
            <a:avLst/>
          </a:prstGeom>
        </p:spPr>
        <p:txBody>
          <a:bodyPr wrap="square">
            <a:spAutoFit/>
          </a:bodyPr>
          <a:lstStyle>
            <a:lvl1pPr marL="0" indent="0" algn="r">
              <a:buNone/>
              <a:defRPr sz="6000">
                <a:solidFill>
                  <a:schemeClr val="bg1"/>
                </a:solidFill>
                <a:latin typeface="+mj-lt"/>
              </a:defRPr>
            </a:lvl1pPr>
          </a:lstStyle>
          <a:p>
            <a:pPr lvl="0"/>
            <a:r>
              <a:rPr lang="en-US" altLang="zh-CN" dirty="0"/>
              <a:t>PART TWO</a:t>
            </a:r>
            <a:endParaRPr lang="zh-CN" altLang="en-US" dirty="0"/>
          </a:p>
        </p:txBody>
      </p:sp>
      <p:sp>
        <p:nvSpPr>
          <p:cNvPr id="9" name="文本占位符 10"/>
          <p:cNvSpPr>
            <a:spLocks noGrp="1"/>
          </p:cNvSpPr>
          <p:nvPr>
            <p:ph type="body" sz="quarter" idx="12" hasCustomPrompt="1"/>
          </p:nvPr>
        </p:nvSpPr>
        <p:spPr>
          <a:xfrm>
            <a:off x="1" y="-2219126"/>
            <a:ext cx="5006499" cy="11618565"/>
          </a:xfrm>
          <a:prstGeom prst="rect">
            <a:avLst/>
          </a:prstGeom>
          <a:noFill/>
          <a:effectLst>
            <a:outerShdw blurRad="165100" dist="76200" dir="1200000" algn="tl" rotWithShape="0">
              <a:prstClr val="black">
                <a:alpha val="10000"/>
              </a:prstClr>
            </a:outerShdw>
          </a:effectLst>
        </p:spPr>
        <p:txBody>
          <a:bodyPr wrap="none" rtlCol="0">
            <a:spAutoFit/>
          </a:bodyPr>
          <a:lstStyle>
            <a:lvl1pPr marL="0" indent="0">
              <a:buNone/>
              <a:defRPr lang="zh-CN" altLang="en-US" sz="74900" dirty="0">
                <a:solidFill>
                  <a:schemeClr val="bg1"/>
                </a:solidFill>
                <a:latin typeface="+mj-lt"/>
              </a:defRPr>
            </a:lvl1pPr>
          </a:lstStyle>
          <a:p>
            <a:pPr marL="0" lvl="0" defTabSz="914377"/>
            <a:r>
              <a:rPr lang="en-US" altLang="zh-CN" dirty="0"/>
              <a:t>2</a:t>
            </a:r>
            <a:endParaRPr lang="zh-CN" altLang="en-US" dirty="0"/>
          </a:p>
        </p:txBody>
      </p:sp>
      <p:sp>
        <p:nvSpPr>
          <p:cNvPr id="12" name="文本占位符 10"/>
          <p:cNvSpPr>
            <a:spLocks noGrp="1"/>
          </p:cNvSpPr>
          <p:nvPr>
            <p:ph type="body" sz="quarter" idx="13" hasCustomPrompt="1"/>
          </p:nvPr>
        </p:nvSpPr>
        <p:spPr>
          <a:xfrm>
            <a:off x="5194570" y="2791947"/>
            <a:ext cx="6569245" cy="748988"/>
          </a:xfrm>
          <a:prstGeom prst="rect">
            <a:avLst/>
          </a:prstGeom>
        </p:spPr>
        <p:txBody>
          <a:bodyPr wrap="square">
            <a:spAutoFit/>
          </a:bodyPr>
          <a:lstStyle>
            <a:lvl1pPr marL="0" marR="0" indent="0" algn="r" defTabSz="1219170" rtl="0" eaLnBrk="1" fontAlgn="auto" latinLnBrk="0" hangingPunct="1">
              <a:lnSpc>
                <a:spcPct val="100000"/>
              </a:lnSpc>
              <a:spcBef>
                <a:spcPct val="20000"/>
              </a:spcBef>
              <a:spcAft>
                <a:spcPts val="0"/>
              </a:spcAft>
              <a:buClrTx/>
              <a:buSzTx/>
              <a:buFont typeface="Arial" pitchFamily="34" charset="0"/>
              <a:buNone/>
              <a:tabLst/>
              <a:defRPr>
                <a:solidFill>
                  <a:schemeClr val="bg1"/>
                </a:solidFill>
              </a:defRPr>
            </a:lvl1pPr>
          </a:lstStyle>
          <a:p>
            <a:pPr marL="0" marR="0" lvl="0" indent="0" algn="r" defTabSz="1219170" rtl="0" eaLnBrk="1" fontAlgn="auto" latinLnBrk="0" hangingPunct="1">
              <a:lnSpc>
                <a:spcPct val="100000"/>
              </a:lnSpc>
              <a:spcBef>
                <a:spcPct val="20000"/>
              </a:spcBef>
              <a:spcAft>
                <a:spcPts val="0"/>
              </a:spcAft>
              <a:buClrTx/>
              <a:buSzTx/>
              <a:buFont typeface="Arial" pitchFamily="34" charset="0"/>
              <a:buNone/>
              <a:tabLst/>
              <a:defRPr/>
            </a:pPr>
            <a:r>
              <a:rPr lang="zh-TW" altLang="en-US" dirty="0"/>
              <a:t>標題</a:t>
            </a:r>
            <a:endParaRPr lang="zh-CN" altLang="en-US" dirty="0"/>
          </a:p>
        </p:txBody>
      </p:sp>
      <p:sp>
        <p:nvSpPr>
          <p:cNvPr id="14" name="文本占位符 10"/>
          <p:cNvSpPr>
            <a:spLocks noGrp="1"/>
          </p:cNvSpPr>
          <p:nvPr>
            <p:ph type="body" sz="quarter" idx="15" hasCustomPrompt="1"/>
          </p:nvPr>
        </p:nvSpPr>
        <p:spPr>
          <a:xfrm>
            <a:off x="5194570" y="3636243"/>
            <a:ext cx="6569245" cy="461665"/>
          </a:xfrm>
          <a:prstGeom prst="rect">
            <a:avLst/>
          </a:prstGeom>
        </p:spPr>
        <p:txBody>
          <a:bodyPr wrap="square">
            <a:spAutoFit/>
          </a:bodyPr>
          <a:lstStyle>
            <a:lvl1pPr marL="0" indent="0" algn="r">
              <a:buNone/>
              <a:defRPr lang="zh-TW" altLang="zh-TW" sz="1200" smtClean="0">
                <a:effectLst/>
              </a:defRPr>
            </a:lvl1pPr>
          </a:lstStyle>
          <a:p>
            <a:r>
              <a:rPr lang="zh-TW" altLang="zh-TW" sz="1200" kern="100" dirty="0">
                <a:effectLst/>
                <a:latin typeface="Calibri" panose="020F0502020204030204" pitchFamily="34" charset="0"/>
                <a:ea typeface="新細明體" panose="02020500000000000000" pitchFamily="18" charset="-120"/>
                <a:cs typeface="Times New Roman" panose="02020603050405020304" pitchFamily="18" charset="0"/>
              </a:rPr>
              <a:t>標題數位等都可以通過點擊和重新輸入進行更改，頂部“開始”面板中可以對字體、字型大小、顏色、行距等進行修改。建議正文</a:t>
            </a:r>
            <a:r>
              <a:rPr lang="en-US" altLang="zh-TW" sz="1200" kern="100" dirty="0">
                <a:effectLst/>
                <a:latin typeface="Calibri" panose="020F0502020204030204" pitchFamily="34" charset="0"/>
                <a:ea typeface="新細明體" panose="02020500000000000000" pitchFamily="18" charset="-120"/>
                <a:cs typeface="Times New Roman" panose="02020603050405020304" pitchFamily="18" charset="0"/>
              </a:rPr>
              <a:t>8-14</a:t>
            </a:r>
            <a:r>
              <a:rPr lang="zh-TW" altLang="zh-TW" sz="1200" kern="100" dirty="0">
                <a:effectLst/>
                <a:latin typeface="Calibri" panose="020F0502020204030204" pitchFamily="34" charset="0"/>
                <a:ea typeface="新細明體" panose="02020500000000000000" pitchFamily="18" charset="-120"/>
                <a:cs typeface="Times New Roman" panose="02020603050405020304" pitchFamily="18" charset="0"/>
              </a:rPr>
              <a:t>號字，</a:t>
            </a:r>
            <a:r>
              <a:rPr lang="en-US" altLang="zh-TW" sz="1200" kern="100" dirty="0">
                <a:effectLst/>
                <a:latin typeface="Calibri" panose="020F0502020204030204" pitchFamily="34" charset="0"/>
                <a:ea typeface="新細明體" panose="02020500000000000000" pitchFamily="18" charset="-120"/>
                <a:cs typeface="Times New Roman" panose="02020603050405020304" pitchFamily="18" charset="0"/>
              </a:rPr>
              <a:t>1.3</a:t>
            </a:r>
            <a:r>
              <a:rPr lang="zh-TW" altLang="zh-TW" sz="1200" kern="100" dirty="0">
                <a:effectLst/>
                <a:latin typeface="Calibri" panose="020F0502020204030204" pitchFamily="34" charset="0"/>
                <a:ea typeface="新細明體" panose="02020500000000000000" pitchFamily="18" charset="-120"/>
                <a:cs typeface="Times New Roman" panose="02020603050405020304" pitchFamily="18" charset="0"/>
              </a:rPr>
              <a:t>倍字間距。</a:t>
            </a:r>
          </a:p>
        </p:txBody>
      </p:sp>
    </p:spTree>
    <p:extLst>
      <p:ext uri="{BB962C8B-B14F-4D97-AF65-F5344CB8AC3E}">
        <p14:creationId xmlns="" xmlns:p14="http://schemas.microsoft.com/office/powerpoint/2010/main" val="1994491870"/>
      </p:ext>
    </p:extLst>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副标题页_3">
    <p:bg>
      <p:bgPr>
        <a:solidFill>
          <a:schemeClr val="accent2"/>
        </a:solidFill>
        <a:effectLst/>
      </p:bgPr>
    </p:bg>
    <p:spTree>
      <p:nvGrpSpPr>
        <p:cNvPr id="1" name=""/>
        <p:cNvGrpSpPr/>
        <p:nvPr/>
      </p:nvGrpSpPr>
      <p:grpSpPr>
        <a:xfrm>
          <a:off x="0" y="0"/>
          <a:ext cx="0" cy="0"/>
          <a:chOff x="0" y="0"/>
          <a:chExt cx="0" cy="0"/>
        </a:xfrm>
      </p:grpSpPr>
      <p:sp>
        <p:nvSpPr>
          <p:cNvPr id="3" name="矩形 2"/>
          <p:cNvSpPr/>
          <p:nvPr userDrawn="1"/>
        </p:nvSpPr>
        <p:spPr>
          <a:xfrm>
            <a:off x="1" y="2742727"/>
            <a:ext cx="12192000" cy="847429"/>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文本占位符 10"/>
          <p:cNvSpPr>
            <a:spLocks noGrp="1"/>
          </p:cNvSpPr>
          <p:nvPr>
            <p:ph type="body" sz="quarter" idx="11" hasCustomPrompt="1"/>
          </p:nvPr>
        </p:nvSpPr>
        <p:spPr>
          <a:xfrm>
            <a:off x="5194570" y="1826018"/>
            <a:ext cx="6569245" cy="1015663"/>
          </a:xfrm>
          <a:prstGeom prst="rect">
            <a:avLst/>
          </a:prstGeom>
        </p:spPr>
        <p:txBody>
          <a:bodyPr wrap="square">
            <a:spAutoFit/>
          </a:bodyPr>
          <a:lstStyle>
            <a:lvl1pPr marL="0" indent="0" algn="r">
              <a:buNone/>
              <a:defRPr sz="6000">
                <a:solidFill>
                  <a:schemeClr val="bg1"/>
                </a:solidFill>
                <a:latin typeface="+mj-lt"/>
              </a:defRPr>
            </a:lvl1pPr>
          </a:lstStyle>
          <a:p>
            <a:pPr lvl="0"/>
            <a:r>
              <a:rPr lang="en-US" altLang="zh-CN" dirty="0"/>
              <a:t>PART THREE</a:t>
            </a:r>
            <a:endParaRPr lang="zh-CN" altLang="en-US" dirty="0"/>
          </a:p>
        </p:txBody>
      </p:sp>
      <p:sp>
        <p:nvSpPr>
          <p:cNvPr id="9" name="文本占位符 10"/>
          <p:cNvSpPr>
            <a:spLocks noGrp="1"/>
          </p:cNvSpPr>
          <p:nvPr>
            <p:ph type="body" sz="quarter" idx="12" hasCustomPrompt="1"/>
          </p:nvPr>
        </p:nvSpPr>
        <p:spPr>
          <a:xfrm>
            <a:off x="1" y="-2219126"/>
            <a:ext cx="5277407" cy="11618565"/>
          </a:xfrm>
          <a:prstGeom prst="rect">
            <a:avLst/>
          </a:prstGeom>
          <a:noFill/>
          <a:effectLst>
            <a:outerShdw blurRad="165100" dist="76200" dir="1200000" algn="tl" rotWithShape="0">
              <a:prstClr val="black">
                <a:alpha val="10000"/>
              </a:prstClr>
            </a:outerShdw>
          </a:effectLst>
        </p:spPr>
        <p:txBody>
          <a:bodyPr wrap="none" rtlCol="0">
            <a:spAutoFit/>
          </a:bodyPr>
          <a:lstStyle>
            <a:lvl1pPr marL="0" indent="0">
              <a:buNone/>
              <a:defRPr lang="zh-CN" altLang="en-US" sz="74900" dirty="0">
                <a:solidFill>
                  <a:schemeClr val="bg1"/>
                </a:solidFill>
                <a:latin typeface="+mj-lt"/>
              </a:defRPr>
            </a:lvl1pPr>
          </a:lstStyle>
          <a:p>
            <a:pPr marL="0" lvl="0" defTabSz="914377"/>
            <a:r>
              <a:rPr lang="en-US" altLang="zh-CN" dirty="0"/>
              <a:t>3</a:t>
            </a:r>
            <a:endParaRPr lang="zh-CN" altLang="en-US" dirty="0"/>
          </a:p>
        </p:txBody>
      </p:sp>
      <p:sp>
        <p:nvSpPr>
          <p:cNvPr id="12" name="文本占位符 10"/>
          <p:cNvSpPr>
            <a:spLocks noGrp="1"/>
          </p:cNvSpPr>
          <p:nvPr>
            <p:ph type="body" sz="quarter" idx="13" hasCustomPrompt="1"/>
          </p:nvPr>
        </p:nvSpPr>
        <p:spPr>
          <a:xfrm>
            <a:off x="5194570" y="2791947"/>
            <a:ext cx="6569245" cy="1536959"/>
          </a:xfrm>
          <a:prstGeom prst="rect">
            <a:avLst/>
          </a:prstGeom>
        </p:spPr>
        <p:txBody>
          <a:bodyPr wrap="square">
            <a:spAutoFit/>
          </a:bodyPr>
          <a:lstStyle>
            <a:lvl1pPr marL="0" marR="0" indent="0" algn="r" defTabSz="1219170" rtl="0" eaLnBrk="1" fontAlgn="auto" latinLnBrk="0" hangingPunct="1">
              <a:lnSpc>
                <a:spcPct val="100000"/>
              </a:lnSpc>
              <a:spcBef>
                <a:spcPct val="20000"/>
              </a:spcBef>
              <a:spcAft>
                <a:spcPts val="0"/>
              </a:spcAft>
              <a:buClrTx/>
              <a:buSzTx/>
              <a:buFont typeface="Arial" pitchFamily="34" charset="0"/>
              <a:buNone/>
              <a:tabLst/>
              <a:defRPr>
                <a:solidFill>
                  <a:schemeClr val="bg1"/>
                </a:solidFill>
              </a:defRPr>
            </a:lvl1pPr>
          </a:lstStyle>
          <a:p>
            <a:pPr marL="0" marR="0" lvl="0" indent="0" algn="r" defTabSz="1219170" rtl="0" eaLnBrk="1" fontAlgn="auto" latinLnBrk="0" hangingPunct="1">
              <a:lnSpc>
                <a:spcPct val="100000"/>
              </a:lnSpc>
              <a:spcBef>
                <a:spcPct val="20000"/>
              </a:spcBef>
              <a:spcAft>
                <a:spcPts val="0"/>
              </a:spcAft>
              <a:buClrTx/>
              <a:buSzTx/>
              <a:buFont typeface="Arial" pitchFamily="34" charset="0"/>
              <a:buNone/>
              <a:tabLst/>
              <a:defRPr/>
            </a:pPr>
            <a:r>
              <a:rPr lang="zh-TW" altLang="en-US" dirty="0"/>
              <a:t>標題</a:t>
            </a:r>
            <a:endParaRPr lang="zh-CN" altLang="en-US" dirty="0"/>
          </a:p>
          <a:p>
            <a:pPr marL="0" marR="0" lvl="0" indent="0" algn="r" defTabSz="1219170" rtl="0" eaLnBrk="1" fontAlgn="auto" latinLnBrk="0" hangingPunct="1">
              <a:lnSpc>
                <a:spcPct val="100000"/>
              </a:lnSpc>
              <a:spcBef>
                <a:spcPct val="20000"/>
              </a:spcBef>
              <a:spcAft>
                <a:spcPts val="0"/>
              </a:spcAft>
              <a:buClrTx/>
              <a:buSzTx/>
              <a:buFont typeface="Arial" pitchFamily="34" charset="0"/>
              <a:buNone/>
              <a:tabLst/>
              <a:defRPr/>
            </a:pPr>
            <a:r>
              <a:rPr lang="zh-CN" altLang="en-US" dirty="0"/>
              <a:t>题</a:t>
            </a:r>
          </a:p>
        </p:txBody>
      </p:sp>
      <p:sp>
        <p:nvSpPr>
          <p:cNvPr id="14" name="文本占位符 10"/>
          <p:cNvSpPr>
            <a:spLocks noGrp="1"/>
          </p:cNvSpPr>
          <p:nvPr>
            <p:ph type="body" sz="quarter" idx="15" hasCustomPrompt="1"/>
          </p:nvPr>
        </p:nvSpPr>
        <p:spPr>
          <a:xfrm>
            <a:off x="5194570" y="3636243"/>
            <a:ext cx="6569245" cy="461665"/>
          </a:xfrm>
          <a:prstGeom prst="rect">
            <a:avLst/>
          </a:prstGeom>
        </p:spPr>
        <p:txBody>
          <a:bodyPr wrap="square">
            <a:spAutoFit/>
          </a:bodyPr>
          <a:lstStyle>
            <a:lvl1pPr marL="0" indent="0" algn="r">
              <a:buNone/>
              <a:defRPr lang="zh-TW" altLang="zh-TW" sz="1200" smtClean="0">
                <a:effectLst/>
              </a:defRPr>
            </a:lvl1pPr>
          </a:lstStyle>
          <a:p>
            <a:r>
              <a:rPr lang="zh-TW" altLang="zh-TW" sz="1200" kern="100" dirty="0">
                <a:effectLst/>
                <a:latin typeface="Calibri" panose="020F0502020204030204" pitchFamily="34" charset="0"/>
                <a:ea typeface="新細明體" panose="02020500000000000000" pitchFamily="18" charset="-120"/>
                <a:cs typeface="Times New Roman" panose="02020603050405020304" pitchFamily="18" charset="0"/>
              </a:rPr>
              <a:t>標題數位等都可以通過點擊和重新輸入進行更改，頂部“開始”面板中可以對字體、字型大小、顏色、行距等進行修改。建議正文</a:t>
            </a:r>
            <a:r>
              <a:rPr lang="en-US" altLang="zh-TW" sz="1200" kern="100" dirty="0">
                <a:effectLst/>
                <a:latin typeface="Calibri" panose="020F0502020204030204" pitchFamily="34" charset="0"/>
                <a:ea typeface="新細明體" panose="02020500000000000000" pitchFamily="18" charset="-120"/>
                <a:cs typeface="Times New Roman" panose="02020603050405020304" pitchFamily="18" charset="0"/>
              </a:rPr>
              <a:t>8-14</a:t>
            </a:r>
            <a:r>
              <a:rPr lang="zh-TW" altLang="zh-TW" sz="1200" kern="100" dirty="0">
                <a:effectLst/>
                <a:latin typeface="Calibri" panose="020F0502020204030204" pitchFamily="34" charset="0"/>
                <a:ea typeface="新細明體" panose="02020500000000000000" pitchFamily="18" charset="-120"/>
                <a:cs typeface="Times New Roman" panose="02020603050405020304" pitchFamily="18" charset="0"/>
              </a:rPr>
              <a:t>號字，</a:t>
            </a:r>
            <a:r>
              <a:rPr lang="en-US" altLang="zh-TW" sz="1200" kern="100" dirty="0">
                <a:effectLst/>
                <a:latin typeface="Calibri" panose="020F0502020204030204" pitchFamily="34" charset="0"/>
                <a:ea typeface="新細明體" panose="02020500000000000000" pitchFamily="18" charset="-120"/>
                <a:cs typeface="Times New Roman" panose="02020603050405020304" pitchFamily="18" charset="0"/>
              </a:rPr>
              <a:t>1.3</a:t>
            </a:r>
            <a:r>
              <a:rPr lang="zh-TW" altLang="zh-TW" sz="1200" kern="100" dirty="0">
                <a:effectLst/>
                <a:latin typeface="Calibri" panose="020F0502020204030204" pitchFamily="34" charset="0"/>
                <a:ea typeface="新細明體" panose="02020500000000000000" pitchFamily="18" charset="-120"/>
                <a:cs typeface="Times New Roman" panose="02020603050405020304" pitchFamily="18" charset="0"/>
              </a:rPr>
              <a:t>倍字間距。</a:t>
            </a:r>
          </a:p>
        </p:txBody>
      </p:sp>
    </p:spTree>
    <p:extLst>
      <p:ext uri="{BB962C8B-B14F-4D97-AF65-F5344CB8AC3E}">
        <p14:creationId xmlns="" xmlns:p14="http://schemas.microsoft.com/office/powerpoint/2010/main" val="3808180222"/>
      </p:ext>
    </p:extLst>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副标题页_4">
    <p:bg>
      <p:bgPr>
        <a:solidFill>
          <a:schemeClr val="accent1"/>
        </a:solidFill>
        <a:effectLst/>
      </p:bgPr>
    </p:bg>
    <p:spTree>
      <p:nvGrpSpPr>
        <p:cNvPr id="1" name=""/>
        <p:cNvGrpSpPr/>
        <p:nvPr/>
      </p:nvGrpSpPr>
      <p:grpSpPr>
        <a:xfrm>
          <a:off x="0" y="0"/>
          <a:ext cx="0" cy="0"/>
          <a:chOff x="0" y="0"/>
          <a:chExt cx="0" cy="0"/>
        </a:xfrm>
      </p:grpSpPr>
      <p:sp>
        <p:nvSpPr>
          <p:cNvPr id="3" name="矩形 2"/>
          <p:cNvSpPr/>
          <p:nvPr userDrawn="1"/>
        </p:nvSpPr>
        <p:spPr>
          <a:xfrm>
            <a:off x="1" y="2742727"/>
            <a:ext cx="12192000" cy="847429"/>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文本占位符 10"/>
          <p:cNvSpPr>
            <a:spLocks noGrp="1"/>
          </p:cNvSpPr>
          <p:nvPr>
            <p:ph type="body" sz="quarter" idx="11" hasCustomPrompt="1"/>
          </p:nvPr>
        </p:nvSpPr>
        <p:spPr>
          <a:xfrm>
            <a:off x="5194570" y="1826018"/>
            <a:ext cx="6569245" cy="1015663"/>
          </a:xfrm>
          <a:prstGeom prst="rect">
            <a:avLst/>
          </a:prstGeom>
        </p:spPr>
        <p:txBody>
          <a:bodyPr wrap="square">
            <a:spAutoFit/>
          </a:bodyPr>
          <a:lstStyle>
            <a:lvl1pPr marL="0" indent="0" algn="r">
              <a:buNone/>
              <a:defRPr sz="6000">
                <a:solidFill>
                  <a:schemeClr val="bg1"/>
                </a:solidFill>
                <a:latin typeface="+mj-lt"/>
              </a:defRPr>
            </a:lvl1pPr>
          </a:lstStyle>
          <a:p>
            <a:pPr lvl="0"/>
            <a:r>
              <a:rPr lang="en-US" altLang="zh-CN" dirty="0"/>
              <a:t>PART FOUR</a:t>
            </a:r>
            <a:endParaRPr lang="zh-CN" altLang="en-US" dirty="0"/>
          </a:p>
        </p:txBody>
      </p:sp>
      <p:sp>
        <p:nvSpPr>
          <p:cNvPr id="9" name="文本占位符 10"/>
          <p:cNvSpPr>
            <a:spLocks noGrp="1"/>
          </p:cNvSpPr>
          <p:nvPr>
            <p:ph type="body" sz="quarter" idx="12" hasCustomPrompt="1"/>
          </p:nvPr>
        </p:nvSpPr>
        <p:spPr>
          <a:xfrm>
            <a:off x="1" y="-2219126"/>
            <a:ext cx="4982454" cy="11618565"/>
          </a:xfrm>
          <a:prstGeom prst="rect">
            <a:avLst/>
          </a:prstGeom>
          <a:noFill/>
          <a:effectLst>
            <a:outerShdw blurRad="165100" dist="76200" dir="1200000" algn="tl" rotWithShape="0">
              <a:prstClr val="black">
                <a:alpha val="10000"/>
              </a:prstClr>
            </a:outerShdw>
          </a:effectLst>
        </p:spPr>
        <p:txBody>
          <a:bodyPr wrap="none" rtlCol="0">
            <a:spAutoFit/>
          </a:bodyPr>
          <a:lstStyle>
            <a:lvl1pPr marL="0" indent="0">
              <a:buNone/>
              <a:defRPr lang="zh-CN" altLang="en-US" sz="74900" dirty="0">
                <a:solidFill>
                  <a:schemeClr val="bg1"/>
                </a:solidFill>
                <a:latin typeface="+mj-lt"/>
              </a:defRPr>
            </a:lvl1pPr>
          </a:lstStyle>
          <a:p>
            <a:pPr marL="0" lvl="0" defTabSz="914377"/>
            <a:r>
              <a:rPr lang="en-US" altLang="zh-CN" dirty="0"/>
              <a:t>4</a:t>
            </a:r>
            <a:endParaRPr lang="zh-CN" altLang="en-US" dirty="0"/>
          </a:p>
        </p:txBody>
      </p:sp>
      <p:sp>
        <p:nvSpPr>
          <p:cNvPr id="12" name="文本占位符 10"/>
          <p:cNvSpPr>
            <a:spLocks noGrp="1"/>
          </p:cNvSpPr>
          <p:nvPr>
            <p:ph type="body" sz="quarter" idx="13" hasCustomPrompt="1"/>
          </p:nvPr>
        </p:nvSpPr>
        <p:spPr>
          <a:xfrm>
            <a:off x="5194570" y="2791947"/>
            <a:ext cx="6569245" cy="748988"/>
          </a:xfrm>
          <a:prstGeom prst="rect">
            <a:avLst/>
          </a:prstGeom>
        </p:spPr>
        <p:txBody>
          <a:bodyPr wrap="square">
            <a:spAutoFit/>
          </a:bodyPr>
          <a:lstStyle>
            <a:lvl1pPr marL="0" marR="0" indent="0" algn="r" defTabSz="1219170" rtl="0" eaLnBrk="1" fontAlgn="auto" latinLnBrk="0" hangingPunct="1">
              <a:lnSpc>
                <a:spcPct val="100000"/>
              </a:lnSpc>
              <a:spcBef>
                <a:spcPct val="20000"/>
              </a:spcBef>
              <a:spcAft>
                <a:spcPts val="0"/>
              </a:spcAft>
              <a:buClrTx/>
              <a:buSzTx/>
              <a:buFont typeface="Arial" pitchFamily="34" charset="0"/>
              <a:buNone/>
              <a:tabLst/>
              <a:defRPr>
                <a:solidFill>
                  <a:schemeClr val="bg1"/>
                </a:solidFill>
              </a:defRPr>
            </a:lvl1pPr>
          </a:lstStyle>
          <a:p>
            <a:pPr marL="0" marR="0" lvl="0" indent="0" algn="r" defTabSz="1219170" rtl="0" eaLnBrk="1" fontAlgn="auto" latinLnBrk="0" hangingPunct="1">
              <a:lnSpc>
                <a:spcPct val="100000"/>
              </a:lnSpc>
              <a:spcBef>
                <a:spcPct val="20000"/>
              </a:spcBef>
              <a:spcAft>
                <a:spcPts val="0"/>
              </a:spcAft>
              <a:buClrTx/>
              <a:buSzTx/>
              <a:buFont typeface="Arial" pitchFamily="34" charset="0"/>
              <a:buNone/>
              <a:tabLst/>
              <a:defRPr/>
            </a:pPr>
            <a:r>
              <a:rPr lang="zh-TW" altLang="en-US" dirty="0"/>
              <a:t>標題</a:t>
            </a:r>
            <a:endParaRPr lang="zh-CN" altLang="en-US" dirty="0"/>
          </a:p>
        </p:txBody>
      </p:sp>
      <p:sp>
        <p:nvSpPr>
          <p:cNvPr id="14" name="文本占位符 10"/>
          <p:cNvSpPr>
            <a:spLocks noGrp="1"/>
          </p:cNvSpPr>
          <p:nvPr>
            <p:ph type="body" sz="quarter" idx="15" hasCustomPrompt="1"/>
          </p:nvPr>
        </p:nvSpPr>
        <p:spPr>
          <a:xfrm>
            <a:off x="5194570" y="3636243"/>
            <a:ext cx="6569245" cy="461665"/>
          </a:xfrm>
          <a:prstGeom prst="rect">
            <a:avLst/>
          </a:prstGeom>
        </p:spPr>
        <p:txBody>
          <a:bodyPr wrap="square">
            <a:spAutoFit/>
          </a:bodyPr>
          <a:lstStyle>
            <a:lvl1pPr marL="0" indent="0" algn="r">
              <a:buNone/>
              <a:defRPr lang="zh-TW" altLang="zh-TW" sz="1200" smtClean="0">
                <a:effectLst/>
              </a:defRPr>
            </a:lvl1pPr>
          </a:lstStyle>
          <a:p>
            <a:r>
              <a:rPr lang="zh-TW" altLang="zh-TW" sz="1200" kern="100" dirty="0">
                <a:effectLst/>
                <a:latin typeface="Calibri" panose="020F0502020204030204" pitchFamily="34" charset="0"/>
                <a:ea typeface="新細明體" panose="02020500000000000000" pitchFamily="18" charset="-120"/>
                <a:cs typeface="Times New Roman" panose="02020603050405020304" pitchFamily="18" charset="0"/>
              </a:rPr>
              <a:t>標題數位等都可以通過點擊和重新輸入進行更改，頂部“開始”面板中可以對字體、字型大小、顏色、行距等進行修改。建議正文</a:t>
            </a:r>
            <a:r>
              <a:rPr lang="en-US" altLang="zh-TW" sz="1200" kern="100" dirty="0">
                <a:effectLst/>
                <a:latin typeface="Calibri" panose="020F0502020204030204" pitchFamily="34" charset="0"/>
                <a:ea typeface="新細明體" panose="02020500000000000000" pitchFamily="18" charset="-120"/>
                <a:cs typeface="Times New Roman" panose="02020603050405020304" pitchFamily="18" charset="0"/>
              </a:rPr>
              <a:t>8-14</a:t>
            </a:r>
            <a:r>
              <a:rPr lang="zh-TW" altLang="zh-TW" sz="1200" kern="100" dirty="0">
                <a:effectLst/>
                <a:latin typeface="Calibri" panose="020F0502020204030204" pitchFamily="34" charset="0"/>
                <a:ea typeface="新細明體" panose="02020500000000000000" pitchFamily="18" charset="-120"/>
                <a:cs typeface="Times New Roman" panose="02020603050405020304" pitchFamily="18" charset="0"/>
              </a:rPr>
              <a:t>號字，</a:t>
            </a:r>
            <a:r>
              <a:rPr lang="en-US" altLang="zh-TW" sz="1200" kern="100" dirty="0">
                <a:effectLst/>
                <a:latin typeface="Calibri" panose="020F0502020204030204" pitchFamily="34" charset="0"/>
                <a:ea typeface="新細明體" panose="02020500000000000000" pitchFamily="18" charset="-120"/>
                <a:cs typeface="Times New Roman" panose="02020603050405020304" pitchFamily="18" charset="0"/>
              </a:rPr>
              <a:t>1.3</a:t>
            </a:r>
            <a:r>
              <a:rPr lang="zh-TW" altLang="zh-TW" sz="1200" kern="100" dirty="0">
                <a:effectLst/>
                <a:latin typeface="Calibri" panose="020F0502020204030204" pitchFamily="34" charset="0"/>
                <a:ea typeface="新細明體" panose="02020500000000000000" pitchFamily="18" charset="-120"/>
                <a:cs typeface="Times New Roman" panose="02020603050405020304" pitchFamily="18" charset="0"/>
              </a:rPr>
              <a:t>倍字間距。</a:t>
            </a:r>
          </a:p>
        </p:txBody>
      </p:sp>
    </p:spTree>
    <p:extLst>
      <p:ext uri="{BB962C8B-B14F-4D97-AF65-F5344CB8AC3E}">
        <p14:creationId xmlns="" xmlns:p14="http://schemas.microsoft.com/office/powerpoint/2010/main" val="3089024121"/>
      </p:ext>
    </p:extLst>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内容页_1">
    <p:spTree>
      <p:nvGrpSpPr>
        <p:cNvPr id="1" name=""/>
        <p:cNvGrpSpPr/>
        <p:nvPr/>
      </p:nvGrpSpPr>
      <p:grpSpPr>
        <a:xfrm>
          <a:off x="0" y="0"/>
          <a:ext cx="0" cy="0"/>
          <a:chOff x="0" y="0"/>
          <a:chExt cx="0" cy="0"/>
        </a:xfrm>
      </p:grpSpPr>
      <p:grpSp>
        <p:nvGrpSpPr>
          <p:cNvPr id="2" name="组合 1"/>
          <p:cNvGrpSpPr/>
          <p:nvPr userDrawn="1"/>
        </p:nvGrpSpPr>
        <p:grpSpPr>
          <a:xfrm>
            <a:off x="375366" y="0"/>
            <a:ext cx="140967" cy="962147"/>
            <a:chOff x="281524" y="0"/>
            <a:chExt cx="105725" cy="721610"/>
          </a:xfrm>
          <a:solidFill>
            <a:schemeClr val="accent4"/>
          </a:solidFill>
        </p:grpSpPr>
        <p:sp>
          <p:nvSpPr>
            <p:cNvPr id="5" name="矩形 4"/>
            <p:cNvSpPr/>
            <p:nvPr/>
          </p:nvSpPr>
          <p:spPr>
            <a:xfrm>
              <a:off x="281524" y="0"/>
              <a:ext cx="45719" cy="72161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6" name="矩形 5"/>
            <p:cNvSpPr/>
            <p:nvPr/>
          </p:nvSpPr>
          <p:spPr>
            <a:xfrm>
              <a:off x="341530" y="0"/>
              <a:ext cx="45719" cy="72161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grpSp>
      <p:grpSp>
        <p:nvGrpSpPr>
          <p:cNvPr id="7" name="组合 6"/>
          <p:cNvGrpSpPr/>
          <p:nvPr userDrawn="1"/>
        </p:nvGrpSpPr>
        <p:grpSpPr>
          <a:xfrm rot="10800000">
            <a:off x="11735675" y="6617464"/>
            <a:ext cx="140967" cy="240536"/>
            <a:chOff x="281524" y="0"/>
            <a:chExt cx="105725" cy="721610"/>
          </a:xfrm>
          <a:solidFill>
            <a:schemeClr val="accent4"/>
          </a:solidFill>
        </p:grpSpPr>
        <p:sp>
          <p:nvSpPr>
            <p:cNvPr id="10" name="矩形 9"/>
            <p:cNvSpPr/>
            <p:nvPr/>
          </p:nvSpPr>
          <p:spPr>
            <a:xfrm>
              <a:off x="281524" y="0"/>
              <a:ext cx="45719" cy="72161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11" name="矩形 10"/>
            <p:cNvSpPr/>
            <p:nvPr/>
          </p:nvSpPr>
          <p:spPr>
            <a:xfrm>
              <a:off x="341530" y="0"/>
              <a:ext cx="45719" cy="72161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grpSp>
      <p:cxnSp>
        <p:nvCxnSpPr>
          <p:cNvPr id="8" name="直接连接符 7"/>
          <p:cNvCxnSpPr/>
          <p:nvPr userDrawn="1"/>
        </p:nvCxnSpPr>
        <p:spPr>
          <a:xfrm>
            <a:off x="695400" y="908720"/>
            <a:ext cx="468052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2" name="文本占位符 10"/>
          <p:cNvSpPr>
            <a:spLocks noGrp="1"/>
          </p:cNvSpPr>
          <p:nvPr>
            <p:ph type="body" sz="quarter" idx="15" hasCustomPrompt="1"/>
          </p:nvPr>
        </p:nvSpPr>
        <p:spPr>
          <a:xfrm>
            <a:off x="695325" y="140328"/>
            <a:ext cx="7928834" cy="584775"/>
          </a:xfrm>
          <a:prstGeom prst="rect">
            <a:avLst/>
          </a:prstGeom>
        </p:spPr>
        <p:txBody>
          <a:bodyPr wrap="square">
            <a:spAutoFit/>
          </a:bodyPr>
          <a:lstStyle>
            <a:lvl1pPr marL="0" indent="0" algn="l">
              <a:buNone/>
              <a:defRPr sz="3200" baseline="0">
                <a:latin typeface="+mj-lt"/>
              </a:defRPr>
            </a:lvl1pPr>
          </a:lstStyle>
          <a:p>
            <a:pPr lvl="0"/>
            <a:r>
              <a:rPr lang="en-US" altLang="zh-CN" dirty="0"/>
              <a:t>Add the Text</a:t>
            </a:r>
            <a:endParaRPr lang="zh-CN" altLang="en-US" dirty="0"/>
          </a:p>
        </p:txBody>
      </p:sp>
      <p:sp>
        <p:nvSpPr>
          <p:cNvPr id="4" name="內容版面配置區 3"/>
          <p:cNvSpPr>
            <a:spLocks noGrp="1"/>
          </p:cNvSpPr>
          <p:nvPr>
            <p:ph sz="quarter" idx="16"/>
          </p:nvPr>
        </p:nvSpPr>
        <p:spPr>
          <a:xfrm>
            <a:off x="695325" y="1120877"/>
            <a:ext cx="10617200" cy="4920485"/>
          </a:xfrm>
          <a:prstGeom prst="rect">
            <a:avLst/>
          </a:prstGeom>
        </p:spPr>
        <p:txBody>
          <a:bodyPr/>
          <a:lstStyle>
            <a:lvl1pPr marL="571500" indent="-571500">
              <a:buFont typeface="Arial" panose="020B0604020202020204" pitchFamily="34" charset="0"/>
              <a:buChar char="►"/>
              <a:defRPr/>
            </a:lvl1pPr>
            <a:lvl2pPr marL="990575" indent="-380990">
              <a:buFont typeface="Wingdings" panose="05000000000000000000" pitchFamily="2" charset="2"/>
              <a:buChar char="n"/>
              <a:defRPr/>
            </a:lvl2pPr>
            <a:lvl3pPr marL="1523962" indent="-304792">
              <a:buFont typeface="Wingdings" panose="05000000000000000000" pitchFamily="2" charset="2"/>
              <a:buChar char="l"/>
              <a:defRPr/>
            </a:lvl3pPr>
            <a:lvl4pPr marL="2133547" indent="-304792">
              <a:buFont typeface="Wingdings" panose="05000000000000000000" pitchFamily="2" charset="2"/>
              <a:buChar char="u"/>
              <a:defRPr/>
            </a:lvl4p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
        <p:nvSpPr>
          <p:cNvPr id="9" name="流程圖: 換頁接點 8"/>
          <p:cNvSpPr/>
          <p:nvPr userDrawn="1"/>
        </p:nvSpPr>
        <p:spPr>
          <a:xfrm>
            <a:off x="11453100" y="0"/>
            <a:ext cx="565150" cy="768392"/>
          </a:xfrm>
          <a:prstGeom prst="flowChartOffpageConnector">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fld id="{E3A93B6F-CAEE-40FF-8C71-CFD6DBFFEEE4}" type="slidenum">
              <a:rPr lang="zh-TW" altLang="en-US" sz="1400" smtClean="0">
                <a:latin typeface="Arial Black" panose="020B0A04020102020204" pitchFamily="34" charset="0"/>
                <a:ea typeface="微软雅黑" panose="020B0503020204020204" pitchFamily="34" charset="-122"/>
              </a:rPr>
              <a:pPr algn="ctr">
                <a:lnSpc>
                  <a:spcPct val="130000"/>
                </a:lnSpc>
              </a:pPr>
              <a:t>‹#›</a:t>
            </a:fld>
            <a:endParaRPr lang="zh-TW" altLang="en-US" sz="1200" dirty="0">
              <a:latin typeface="Arial Black" panose="020B0A04020102020204" pitchFamily="34" charset="0"/>
              <a:ea typeface="微软雅黑" panose="020B0503020204020204" pitchFamily="34" charset="-122"/>
            </a:endParaRPr>
          </a:p>
        </p:txBody>
      </p:sp>
    </p:spTree>
    <p:extLst>
      <p:ext uri="{BB962C8B-B14F-4D97-AF65-F5344CB8AC3E}">
        <p14:creationId xmlns="" xmlns:p14="http://schemas.microsoft.com/office/powerpoint/2010/main" val="1687777750"/>
      </p:ext>
    </p:extLst>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内容页_2">
    <p:spTree>
      <p:nvGrpSpPr>
        <p:cNvPr id="1" name=""/>
        <p:cNvGrpSpPr/>
        <p:nvPr/>
      </p:nvGrpSpPr>
      <p:grpSpPr>
        <a:xfrm>
          <a:off x="0" y="0"/>
          <a:ext cx="0" cy="0"/>
          <a:chOff x="0" y="0"/>
          <a:chExt cx="0" cy="0"/>
        </a:xfrm>
      </p:grpSpPr>
      <p:grpSp>
        <p:nvGrpSpPr>
          <p:cNvPr id="7" name="组合 6"/>
          <p:cNvGrpSpPr/>
          <p:nvPr userDrawn="1"/>
        </p:nvGrpSpPr>
        <p:grpSpPr>
          <a:xfrm rot="10800000">
            <a:off x="11735675" y="6617464"/>
            <a:ext cx="140967" cy="240536"/>
            <a:chOff x="281524" y="0"/>
            <a:chExt cx="105725" cy="721610"/>
          </a:xfrm>
          <a:solidFill>
            <a:schemeClr val="accent3"/>
          </a:solidFill>
        </p:grpSpPr>
        <p:sp>
          <p:nvSpPr>
            <p:cNvPr id="10" name="矩形 9"/>
            <p:cNvSpPr/>
            <p:nvPr/>
          </p:nvSpPr>
          <p:spPr>
            <a:xfrm>
              <a:off x="281524" y="0"/>
              <a:ext cx="45719" cy="72161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11" name="矩形 10"/>
            <p:cNvSpPr/>
            <p:nvPr/>
          </p:nvSpPr>
          <p:spPr>
            <a:xfrm>
              <a:off x="341530" y="0"/>
              <a:ext cx="45719" cy="72161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grpSp>
      <p:cxnSp>
        <p:nvCxnSpPr>
          <p:cNvPr id="8" name="直接连接符 7"/>
          <p:cNvCxnSpPr/>
          <p:nvPr userDrawn="1"/>
        </p:nvCxnSpPr>
        <p:spPr>
          <a:xfrm>
            <a:off x="695400" y="908720"/>
            <a:ext cx="468052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7" name="文本占位符 10"/>
          <p:cNvSpPr>
            <a:spLocks noGrp="1"/>
          </p:cNvSpPr>
          <p:nvPr>
            <p:ph type="body" sz="quarter" idx="15" hasCustomPrompt="1"/>
          </p:nvPr>
        </p:nvSpPr>
        <p:spPr>
          <a:xfrm>
            <a:off x="634014" y="178654"/>
            <a:ext cx="7928834" cy="584775"/>
          </a:xfrm>
          <a:prstGeom prst="rect">
            <a:avLst/>
          </a:prstGeom>
        </p:spPr>
        <p:txBody>
          <a:bodyPr wrap="square">
            <a:spAutoFit/>
          </a:bodyPr>
          <a:lstStyle>
            <a:lvl1pPr marL="0" indent="0" algn="l">
              <a:buNone/>
              <a:defRPr sz="3200" baseline="0">
                <a:latin typeface="+mj-lt"/>
              </a:defRPr>
            </a:lvl1pPr>
          </a:lstStyle>
          <a:p>
            <a:pPr lvl="0"/>
            <a:r>
              <a:rPr lang="en-US" altLang="zh-CN" dirty="0"/>
              <a:t>Add the Text</a:t>
            </a:r>
            <a:endParaRPr lang="zh-CN" altLang="en-US" dirty="0"/>
          </a:p>
        </p:txBody>
      </p:sp>
      <p:grpSp>
        <p:nvGrpSpPr>
          <p:cNvPr id="13" name="组合 24"/>
          <p:cNvGrpSpPr/>
          <p:nvPr userDrawn="1"/>
        </p:nvGrpSpPr>
        <p:grpSpPr>
          <a:xfrm>
            <a:off x="634014" y="960714"/>
            <a:ext cx="8417364" cy="136680"/>
            <a:chOff x="566555" y="877035"/>
            <a:chExt cx="2340260" cy="164545"/>
          </a:xfrm>
        </p:grpSpPr>
        <p:sp>
          <p:nvSpPr>
            <p:cNvPr id="14" name="矩形 13"/>
            <p:cNvSpPr/>
            <p:nvPr/>
          </p:nvSpPr>
          <p:spPr>
            <a:xfrm>
              <a:off x="566555" y="877035"/>
              <a:ext cx="585065" cy="16454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p:cNvSpPr/>
            <p:nvPr/>
          </p:nvSpPr>
          <p:spPr>
            <a:xfrm>
              <a:off x="1151620" y="877035"/>
              <a:ext cx="585065" cy="16454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p:nvPr/>
          </p:nvSpPr>
          <p:spPr>
            <a:xfrm>
              <a:off x="1736685" y="877035"/>
              <a:ext cx="585065" cy="16454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矩形 17"/>
            <p:cNvSpPr/>
            <p:nvPr/>
          </p:nvSpPr>
          <p:spPr>
            <a:xfrm>
              <a:off x="2321750" y="877035"/>
              <a:ext cx="585065" cy="16454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0" name="流程圖: 換頁接點 19"/>
          <p:cNvSpPr/>
          <p:nvPr userDrawn="1"/>
        </p:nvSpPr>
        <p:spPr>
          <a:xfrm>
            <a:off x="11453100" y="0"/>
            <a:ext cx="565150" cy="768392"/>
          </a:xfrm>
          <a:prstGeom prst="flowChartOffpageConnector">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fld id="{E3A93B6F-CAEE-40FF-8C71-CFD6DBFFEEE4}" type="slidenum">
              <a:rPr lang="zh-TW" altLang="en-US" sz="1400" smtClean="0">
                <a:latin typeface="Arial Black" panose="020B0A04020102020204" pitchFamily="34" charset="0"/>
                <a:ea typeface="微软雅黑" panose="020B0503020204020204" pitchFamily="34" charset="-122"/>
              </a:rPr>
              <a:pPr algn="ctr">
                <a:lnSpc>
                  <a:spcPct val="130000"/>
                </a:lnSpc>
              </a:pPr>
              <a:t>‹#›</a:t>
            </a:fld>
            <a:endParaRPr lang="zh-TW" altLang="en-US" sz="1200" dirty="0">
              <a:latin typeface="Arial Black" panose="020B0A04020102020204" pitchFamily="34" charset="0"/>
              <a:ea typeface="微软雅黑" panose="020B0503020204020204" pitchFamily="34" charset="-122"/>
            </a:endParaRPr>
          </a:p>
        </p:txBody>
      </p:sp>
    </p:spTree>
    <p:extLst>
      <p:ext uri="{BB962C8B-B14F-4D97-AF65-F5344CB8AC3E}">
        <p14:creationId xmlns="" xmlns:p14="http://schemas.microsoft.com/office/powerpoint/2010/main" val="1390503026"/>
      </p:ext>
    </p:extLst>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内容页_3">
    <p:spTree>
      <p:nvGrpSpPr>
        <p:cNvPr id="1" name=""/>
        <p:cNvGrpSpPr/>
        <p:nvPr/>
      </p:nvGrpSpPr>
      <p:grpSpPr>
        <a:xfrm>
          <a:off x="0" y="0"/>
          <a:ext cx="0" cy="0"/>
          <a:chOff x="0" y="0"/>
          <a:chExt cx="0" cy="0"/>
        </a:xfrm>
      </p:grpSpPr>
      <p:grpSp>
        <p:nvGrpSpPr>
          <p:cNvPr id="2" name="组合 1"/>
          <p:cNvGrpSpPr/>
          <p:nvPr userDrawn="1"/>
        </p:nvGrpSpPr>
        <p:grpSpPr>
          <a:xfrm>
            <a:off x="375366" y="0"/>
            <a:ext cx="140967" cy="962147"/>
            <a:chOff x="281524" y="0"/>
            <a:chExt cx="105725" cy="721610"/>
          </a:xfrm>
          <a:solidFill>
            <a:schemeClr val="accent2"/>
          </a:solidFill>
        </p:grpSpPr>
        <p:sp>
          <p:nvSpPr>
            <p:cNvPr id="5" name="矩形 4"/>
            <p:cNvSpPr/>
            <p:nvPr/>
          </p:nvSpPr>
          <p:spPr>
            <a:xfrm>
              <a:off x="281524" y="0"/>
              <a:ext cx="45719" cy="72161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6" name="矩形 5"/>
            <p:cNvSpPr/>
            <p:nvPr/>
          </p:nvSpPr>
          <p:spPr>
            <a:xfrm>
              <a:off x="341530" y="0"/>
              <a:ext cx="45719" cy="72161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grpSp>
      <p:grpSp>
        <p:nvGrpSpPr>
          <p:cNvPr id="7" name="组合 6"/>
          <p:cNvGrpSpPr/>
          <p:nvPr userDrawn="1"/>
        </p:nvGrpSpPr>
        <p:grpSpPr>
          <a:xfrm rot="10800000">
            <a:off x="11735675" y="6617464"/>
            <a:ext cx="140967" cy="240536"/>
            <a:chOff x="281524" y="0"/>
            <a:chExt cx="105725" cy="721610"/>
          </a:xfrm>
          <a:solidFill>
            <a:schemeClr val="accent2"/>
          </a:solidFill>
        </p:grpSpPr>
        <p:sp>
          <p:nvSpPr>
            <p:cNvPr id="10" name="矩形 9"/>
            <p:cNvSpPr/>
            <p:nvPr/>
          </p:nvSpPr>
          <p:spPr>
            <a:xfrm>
              <a:off x="281524" y="0"/>
              <a:ext cx="45719" cy="72161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11" name="矩形 10"/>
            <p:cNvSpPr/>
            <p:nvPr/>
          </p:nvSpPr>
          <p:spPr>
            <a:xfrm>
              <a:off x="341530" y="0"/>
              <a:ext cx="45719" cy="72161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grpSp>
      <p:cxnSp>
        <p:nvCxnSpPr>
          <p:cNvPr id="8" name="直接连接符 7"/>
          <p:cNvCxnSpPr/>
          <p:nvPr userDrawn="1"/>
        </p:nvCxnSpPr>
        <p:spPr>
          <a:xfrm>
            <a:off x="695400" y="908720"/>
            <a:ext cx="468052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7" name="文本占位符 10"/>
          <p:cNvSpPr>
            <a:spLocks noGrp="1"/>
          </p:cNvSpPr>
          <p:nvPr>
            <p:ph type="body" sz="quarter" idx="15" hasCustomPrompt="1"/>
          </p:nvPr>
        </p:nvSpPr>
        <p:spPr>
          <a:xfrm>
            <a:off x="695402" y="57750"/>
            <a:ext cx="7928834" cy="584775"/>
          </a:xfrm>
          <a:prstGeom prst="rect">
            <a:avLst/>
          </a:prstGeom>
        </p:spPr>
        <p:txBody>
          <a:bodyPr wrap="square">
            <a:spAutoFit/>
          </a:bodyPr>
          <a:lstStyle>
            <a:lvl1pPr marL="0" indent="0" algn="l">
              <a:buNone/>
              <a:defRPr sz="3200" baseline="0">
                <a:latin typeface="+mj-lt"/>
              </a:defRPr>
            </a:lvl1pPr>
          </a:lstStyle>
          <a:p>
            <a:pPr lvl="0"/>
            <a:r>
              <a:rPr lang="en-US" altLang="zh-CN" dirty="0"/>
              <a:t>Add the Text</a:t>
            </a:r>
            <a:endParaRPr lang="zh-CN" altLang="en-US" dirty="0"/>
          </a:p>
        </p:txBody>
      </p:sp>
      <p:sp>
        <p:nvSpPr>
          <p:cNvPr id="14" name="流程圖: 換頁接點 13"/>
          <p:cNvSpPr/>
          <p:nvPr userDrawn="1"/>
        </p:nvSpPr>
        <p:spPr>
          <a:xfrm>
            <a:off x="11453100" y="0"/>
            <a:ext cx="565150" cy="768392"/>
          </a:xfrm>
          <a:prstGeom prst="flowChartOffpageConnector">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fld id="{E3A93B6F-CAEE-40FF-8C71-CFD6DBFFEEE4}" type="slidenum">
              <a:rPr lang="zh-TW" altLang="en-US" sz="1400" smtClean="0">
                <a:latin typeface="Arial Black" panose="020B0A04020102020204" pitchFamily="34" charset="0"/>
                <a:ea typeface="微软雅黑" panose="020B0503020204020204" pitchFamily="34" charset="-122"/>
              </a:rPr>
              <a:pPr algn="ctr">
                <a:lnSpc>
                  <a:spcPct val="130000"/>
                </a:lnSpc>
              </a:pPr>
              <a:t>‹#›</a:t>
            </a:fld>
            <a:endParaRPr lang="zh-TW" altLang="en-US" sz="1200" dirty="0">
              <a:latin typeface="Arial Black" panose="020B0A04020102020204" pitchFamily="34" charset="0"/>
              <a:ea typeface="微软雅黑" panose="020B0503020204020204" pitchFamily="34" charset="-122"/>
            </a:endParaRPr>
          </a:p>
        </p:txBody>
      </p:sp>
    </p:spTree>
    <p:extLst>
      <p:ext uri="{BB962C8B-B14F-4D97-AF65-F5344CB8AC3E}">
        <p14:creationId xmlns="" xmlns:p14="http://schemas.microsoft.com/office/powerpoint/2010/main" val="2076921676"/>
      </p:ext>
    </p:extLst>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 xmlns:p14="http://schemas.microsoft.com/office/powerpoint/2010/main" val="1458547448"/>
      </p:ext>
    </p:extLst>
  </p:cSld>
  <p:clrMap bg1="lt1" tx1="dk1" bg2="lt2" tx2="dk2" accent1="accent1" accent2="accent2" accent3="accent3" accent4="accent4" accent5="accent5" accent6="accent6" hlink="hlink" folHlink="folHlink"/>
  <p:sldLayoutIdLst>
    <p:sldLayoutId id="2147483687" r:id="rId1"/>
    <p:sldLayoutId id="2147483694" r:id="rId2"/>
    <p:sldLayoutId id="2147483697" r:id="rId3"/>
    <p:sldLayoutId id="2147483698" r:id="rId4"/>
    <p:sldLayoutId id="2147483699" r:id="rId5"/>
    <p:sldLayoutId id="2147483700" r:id="rId6"/>
    <p:sldLayoutId id="2147483688" r:id="rId7"/>
    <p:sldLayoutId id="2147483689" r:id="rId8"/>
    <p:sldLayoutId id="2147483690" r:id="rId9"/>
    <p:sldLayoutId id="2147483691" r:id="rId10"/>
    <p:sldLayoutId id="2147483702" r:id="rId11"/>
    <p:sldLayoutId id="2147483693" r:id="rId12"/>
  </p:sldLayoutIdLst>
  <p:transition spd="slow">
    <p:push dir="u"/>
  </p:transition>
  <p:hf hdr="0" ftr="0" dt="0"/>
  <p:txStyles>
    <p:titleStyle>
      <a:lvl1pPr algn="ctr" defTabSz="1219170" rtl="0" eaLnBrk="1" latinLnBrk="0" hangingPunct="1">
        <a:spcBef>
          <a:spcPct val="0"/>
        </a:spcBef>
        <a:buNone/>
        <a:defRPr sz="5867" kern="1200">
          <a:solidFill>
            <a:schemeClr val="tx1"/>
          </a:solidFill>
          <a:latin typeface="+mj-lt"/>
          <a:ea typeface="+mj-ea"/>
          <a:cs typeface="+mj-cs"/>
        </a:defRPr>
      </a:lvl1pPr>
    </p:titleStyle>
    <p:bodyStyle>
      <a:lvl1pPr marL="457189" indent="-457189" algn="l" defTabSz="1219170" rtl="0" eaLnBrk="1" latinLnBrk="0" hangingPunct="1">
        <a:spcBef>
          <a:spcPct val="20000"/>
        </a:spcBef>
        <a:buFont typeface="Arial" pitchFamily="34" charset="0"/>
        <a:buChar char="•"/>
        <a:defRPr sz="4267" kern="1200">
          <a:solidFill>
            <a:schemeClr val="tx1"/>
          </a:solidFill>
          <a:latin typeface="+mn-lt"/>
          <a:ea typeface="+mn-ea"/>
          <a:cs typeface="+mn-cs"/>
        </a:defRPr>
      </a:lvl1pPr>
      <a:lvl2pPr marL="990575" indent="-380990" algn="l" defTabSz="1219170" rtl="0" eaLnBrk="1" latinLnBrk="0" hangingPunct="1">
        <a:spcBef>
          <a:spcPct val="20000"/>
        </a:spcBef>
        <a:buFont typeface="Arial" pitchFamily="34" charset="0"/>
        <a:buChar char="–"/>
        <a:defRPr sz="3733" kern="1200">
          <a:solidFill>
            <a:schemeClr val="tx1"/>
          </a:solidFill>
          <a:latin typeface="+mn-lt"/>
          <a:ea typeface="+mn-ea"/>
          <a:cs typeface="+mn-cs"/>
        </a:defRPr>
      </a:lvl2pPr>
      <a:lvl3pPr marL="1523962" indent="-304792" algn="l" defTabSz="1219170" rtl="0" eaLnBrk="1" latinLnBrk="0" hangingPunct="1">
        <a:spcBef>
          <a:spcPct val="20000"/>
        </a:spcBef>
        <a:buFont typeface="Arial" pitchFamily="34" charset="0"/>
        <a:buChar char="•"/>
        <a:defRPr sz="3200" kern="1200">
          <a:solidFill>
            <a:schemeClr val="tx1"/>
          </a:solidFill>
          <a:latin typeface="+mn-lt"/>
          <a:ea typeface="+mn-ea"/>
          <a:cs typeface="+mn-cs"/>
        </a:defRPr>
      </a:lvl3pPr>
      <a:lvl4pPr marL="2133547"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4pPr>
      <a:lvl5pPr marL="274313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zh-CN"/>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extLst>
    <p:ext uri="{27BBF7A9-308A-43DC-89C8-2F10F3537804}">
      <p15:sldGuideLst xmlns=""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2.xml"/><Relationship Id="rId1" Type="http://schemas.openxmlformats.org/officeDocument/2006/relationships/themeOverride" Target="../theme/themeOverride2.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image" Target="../media/image5.jpe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3.png"/><Relationship Id="rId7" Type="http://schemas.openxmlformats.org/officeDocument/2006/relationships/image" Target="../media/image9.png"/><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8.png"/><Relationship Id="rId5" Type="http://schemas.openxmlformats.org/officeDocument/2006/relationships/image" Target="../media/image7.png"/><Relationship Id="rId10" Type="http://schemas.openxmlformats.org/officeDocument/2006/relationships/image" Target="../media/image12.png"/><Relationship Id="rId4" Type="http://schemas.openxmlformats.org/officeDocument/2006/relationships/image" Target="../media/image6.png"/><Relationship Id="rId9" Type="http://schemas.openxmlformats.org/officeDocument/2006/relationships/image" Target="../media/image11.png"/></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oleObject" Target="../embeddings/oleObject1.bin"/><Relationship Id="rId2" Type="http://schemas.openxmlformats.org/officeDocument/2006/relationships/slideLayout" Target="../slideLayouts/slideLayout9.xml"/><Relationship Id="rId1" Type="http://schemas.openxmlformats.org/officeDocument/2006/relationships/vmlDrawing" Target="../drawings/vmlDrawing1.v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4.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9.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p:cNvSpPr>
            <a:spLocks noGrp="1"/>
          </p:cNvSpPr>
          <p:nvPr>
            <p:ph type="body" sz="quarter" idx="10"/>
          </p:nvPr>
        </p:nvSpPr>
        <p:spPr>
          <a:xfrm>
            <a:off x="476693" y="4154502"/>
            <a:ext cx="11238614" cy="1101840"/>
          </a:xfrm>
        </p:spPr>
        <p:txBody>
          <a:bodyPr/>
          <a:lstStyle/>
          <a:p>
            <a:r>
              <a:rPr lang="zh-TW" altLang="en-US" sz="4400" dirty="0">
                <a:solidFill>
                  <a:schemeClr val="tx1">
                    <a:lumMod val="95000"/>
                    <a:lumOff val="5000"/>
                  </a:schemeClr>
                </a:solidFill>
              </a:rPr>
              <a:t>高級中等教育階段學生學習歷程</a:t>
            </a:r>
            <a:r>
              <a:rPr lang="zh-TW" altLang="en-US" sz="4400" dirty="0" smtClean="0">
                <a:solidFill>
                  <a:schemeClr val="tx1">
                    <a:lumMod val="95000"/>
                    <a:lumOff val="5000"/>
                  </a:schemeClr>
                </a:solidFill>
              </a:rPr>
              <a:t>檔案</a:t>
            </a:r>
            <a:endParaRPr lang="en-US" altLang="zh-TW" sz="4400" dirty="0" smtClean="0">
              <a:solidFill>
                <a:schemeClr val="tx1">
                  <a:lumMod val="95000"/>
                  <a:lumOff val="5000"/>
                </a:schemeClr>
              </a:solidFill>
            </a:endParaRPr>
          </a:p>
          <a:p>
            <a:pPr algn="r"/>
            <a:r>
              <a:rPr lang="en-US" altLang="zh-CN" sz="1800" dirty="0" smtClean="0">
                <a:solidFill>
                  <a:schemeClr val="tx1">
                    <a:lumMod val="95000"/>
                    <a:lumOff val="5000"/>
                  </a:schemeClr>
                </a:solidFill>
              </a:rPr>
              <a:t>108.9.16</a:t>
            </a:r>
            <a:r>
              <a:rPr lang="zh-TW" altLang="en-US" sz="1800" dirty="0" smtClean="0">
                <a:solidFill>
                  <a:schemeClr val="tx1">
                    <a:lumMod val="95000"/>
                    <a:lumOff val="5000"/>
                  </a:schemeClr>
                </a:solidFill>
              </a:rPr>
              <a:t>版</a:t>
            </a:r>
            <a:endParaRPr lang="zh-CN" altLang="en-US" sz="1800" dirty="0">
              <a:solidFill>
                <a:srgbClr val="1A7BAE"/>
              </a:solidFill>
            </a:endParaRPr>
          </a:p>
        </p:txBody>
      </p:sp>
    </p:spTree>
    <p:extLst>
      <p:ext uri="{BB962C8B-B14F-4D97-AF65-F5344CB8AC3E}">
        <p14:creationId xmlns="" xmlns:p14="http://schemas.microsoft.com/office/powerpoint/2010/main" val="1479055511"/>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群組 93"/>
          <p:cNvGrpSpPr/>
          <p:nvPr/>
        </p:nvGrpSpPr>
        <p:grpSpPr>
          <a:xfrm>
            <a:off x="-2812104" y="1161305"/>
            <a:ext cx="7183120" cy="7583586"/>
            <a:chOff x="-1101640" y="1869545"/>
            <a:chExt cx="7183120" cy="7583586"/>
          </a:xfrm>
        </p:grpSpPr>
        <p:sp>
          <p:nvSpPr>
            <p:cNvPr id="93" name="橢圓 92"/>
            <p:cNvSpPr/>
            <p:nvPr/>
          </p:nvSpPr>
          <p:spPr>
            <a:xfrm>
              <a:off x="-1101640" y="1869545"/>
              <a:ext cx="7183120" cy="7583586"/>
            </a:xfrm>
            <a:prstGeom prst="ellipse">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zh-TW" altLang="en-US" sz="1200" dirty="0">
                <a:latin typeface="微软雅黑" panose="020B0503020204020204" pitchFamily="34" charset="-122"/>
                <a:ea typeface="微软雅黑" panose="020B0503020204020204" pitchFamily="34" charset="-122"/>
              </a:endParaRPr>
            </a:p>
          </p:txBody>
        </p:sp>
        <p:sp>
          <p:nvSpPr>
            <p:cNvPr id="92" name="橢圓 91"/>
            <p:cNvSpPr/>
            <p:nvPr/>
          </p:nvSpPr>
          <p:spPr>
            <a:xfrm>
              <a:off x="-979630" y="1983402"/>
              <a:ext cx="6939101" cy="7355873"/>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zh-TW" altLang="en-US" sz="1200" dirty="0">
                <a:latin typeface="微软雅黑" panose="020B0503020204020204" pitchFamily="34" charset="-122"/>
                <a:ea typeface="微软雅黑" panose="020B0503020204020204" pitchFamily="34" charset="-122"/>
              </a:endParaRPr>
            </a:p>
          </p:txBody>
        </p:sp>
      </p:grpSp>
      <p:sp>
        <p:nvSpPr>
          <p:cNvPr id="5" name="文字版面配置區 4"/>
          <p:cNvSpPr>
            <a:spLocks noGrp="1"/>
          </p:cNvSpPr>
          <p:nvPr>
            <p:ph type="body" sz="quarter" idx="15"/>
          </p:nvPr>
        </p:nvSpPr>
        <p:spPr>
          <a:xfrm>
            <a:off x="695402" y="321310"/>
            <a:ext cx="7928834" cy="584775"/>
          </a:xfrm>
        </p:spPr>
        <p:txBody>
          <a:bodyPr wrap="square">
            <a:spAutoFit/>
          </a:bodyPr>
          <a:lstStyle/>
          <a:p>
            <a:r>
              <a:rPr lang="zh-TW" altLang="en-US" b="1" dirty="0"/>
              <a:t>我是學生，我要做什麼？</a:t>
            </a:r>
          </a:p>
        </p:txBody>
      </p:sp>
      <p:sp>
        <p:nvSpPr>
          <p:cNvPr id="4" name="內容版面配置區 2"/>
          <p:cNvSpPr txBox="1">
            <a:spLocks/>
          </p:cNvSpPr>
          <p:nvPr/>
        </p:nvSpPr>
        <p:spPr>
          <a:xfrm>
            <a:off x="3517149" y="1538127"/>
            <a:ext cx="8568268" cy="739245"/>
          </a:xfrm>
          <a:prstGeom prst="rect">
            <a:avLst/>
          </a:prstGeom>
        </p:spPr>
        <p:txBody>
          <a:bodyPr/>
          <a:lstStyle>
            <a:lvl1pPr marL="457189" indent="-457189" algn="l" defTabSz="1219170" rtl="0" eaLnBrk="1" latinLnBrk="0" hangingPunct="1">
              <a:spcBef>
                <a:spcPct val="20000"/>
              </a:spcBef>
              <a:buFont typeface="Arial" pitchFamily="34" charset="0"/>
              <a:buChar char="•"/>
              <a:defRPr sz="4267" kern="1200">
                <a:solidFill>
                  <a:schemeClr val="tx1"/>
                </a:solidFill>
                <a:latin typeface="+mn-lt"/>
                <a:ea typeface="+mn-ea"/>
                <a:cs typeface="+mn-cs"/>
              </a:defRPr>
            </a:lvl1pPr>
            <a:lvl2pPr marL="990575" indent="-380990" algn="l" defTabSz="1219170" rtl="0" eaLnBrk="1" latinLnBrk="0" hangingPunct="1">
              <a:spcBef>
                <a:spcPct val="20000"/>
              </a:spcBef>
              <a:buFont typeface="Arial" pitchFamily="34" charset="0"/>
              <a:buChar char="–"/>
              <a:defRPr sz="3733" kern="1200">
                <a:solidFill>
                  <a:schemeClr val="tx1"/>
                </a:solidFill>
                <a:latin typeface="+mn-lt"/>
                <a:ea typeface="+mn-ea"/>
                <a:cs typeface="+mn-cs"/>
              </a:defRPr>
            </a:lvl2pPr>
            <a:lvl3pPr marL="1523962" indent="-304792" algn="l" defTabSz="1219170" rtl="0" eaLnBrk="1" latinLnBrk="0" hangingPunct="1">
              <a:spcBef>
                <a:spcPct val="20000"/>
              </a:spcBef>
              <a:buFont typeface="Arial" pitchFamily="34" charset="0"/>
              <a:buChar char="•"/>
              <a:defRPr sz="3200" kern="1200">
                <a:solidFill>
                  <a:schemeClr val="tx1"/>
                </a:solidFill>
                <a:latin typeface="+mn-lt"/>
                <a:ea typeface="+mn-ea"/>
                <a:cs typeface="+mn-cs"/>
              </a:defRPr>
            </a:lvl3pPr>
            <a:lvl4pPr marL="2133547"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4pPr>
            <a:lvl5pPr marL="274313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a:lstStyle>
          <a:p>
            <a:pPr>
              <a:lnSpc>
                <a:spcPct val="150000"/>
              </a:lnSpc>
              <a:spcBef>
                <a:spcPts val="0"/>
              </a:spcBef>
              <a:buFont typeface="Wingdings" panose="05000000000000000000" pitchFamily="2" charset="2"/>
              <a:buChar char="n"/>
            </a:pPr>
            <a:r>
              <a:rPr lang="zh-TW" altLang="en-US" sz="2800" b="1" u="sng" dirty="0">
                <a:latin typeface="微軟正黑體" panose="020B0604030504040204" pitchFamily="34" charset="-120"/>
                <a:ea typeface="微軟正黑體" panose="020B0604030504040204" pitchFamily="34" charset="-120"/>
              </a:rPr>
              <a:t>瞭解</a:t>
            </a:r>
            <a:r>
              <a:rPr lang="zh-TW" altLang="en-US" sz="2800" dirty="0">
                <a:latin typeface="微軟正黑體" panose="020B0604030504040204" pitchFamily="34" charset="-120"/>
                <a:ea typeface="微軟正黑體" panose="020B0604030504040204" pitchFamily="34" charset="-120"/>
              </a:rPr>
              <a:t>學習歷程檔案對自己的重要性。</a:t>
            </a:r>
            <a:endParaRPr lang="en-US" altLang="zh-TW" sz="2800" dirty="0">
              <a:latin typeface="微軟正黑體" panose="020B0604030504040204" pitchFamily="34" charset="-120"/>
              <a:ea typeface="微軟正黑體" panose="020B0604030504040204" pitchFamily="34" charset="-120"/>
            </a:endParaRPr>
          </a:p>
        </p:txBody>
      </p:sp>
      <p:sp>
        <p:nvSpPr>
          <p:cNvPr id="8" name="橢圓 7"/>
          <p:cNvSpPr/>
          <p:nvPr/>
        </p:nvSpPr>
        <p:spPr>
          <a:xfrm>
            <a:off x="1249913" y="5348564"/>
            <a:ext cx="1150834" cy="1101667"/>
          </a:xfrm>
          <a:prstGeom prst="ellipse">
            <a:avLst/>
          </a:prstGeom>
          <a:solidFill>
            <a:schemeClr val="accent3">
              <a:lumMod val="50000"/>
            </a:schemeClr>
          </a:solidFill>
        </p:spPr>
        <p:style>
          <a:lnRef idx="0">
            <a:schemeClr val="accent6"/>
          </a:lnRef>
          <a:fillRef idx="3">
            <a:schemeClr val="accent6"/>
          </a:fillRef>
          <a:effectRef idx="3">
            <a:schemeClr val="accent6"/>
          </a:effectRef>
          <a:fontRef idx="minor">
            <a:schemeClr val="lt1"/>
          </a:fontRef>
        </p:style>
        <p:txBody>
          <a:bodyPr rtlCol="0" anchor="ctr"/>
          <a:lstStyle/>
          <a:p>
            <a:pPr algn="ctr"/>
            <a:r>
              <a:rPr lang="zh-TW" altLang="en-US" sz="2400" b="1" dirty="0">
                <a:latin typeface="微軟正黑體" panose="020B0604030504040204" pitchFamily="34" charset="-120"/>
                <a:ea typeface="微軟正黑體" panose="020B0604030504040204" pitchFamily="34" charset="-120"/>
              </a:rPr>
              <a:t>上傳</a:t>
            </a:r>
          </a:p>
        </p:txBody>
      </p:sp>
      <p:sp>
        <p:nvSpPr>
          <p:cNvPr id="10" name="橢圓 9"/>
          <p:cNvSpPr/>
          <p:nvPr/>
        </p:nvSpPr>
        <p:spPr>
          <a:xfrm>
            <a:off x="2522756" y="5334823"/>
            <a:ext cx="1150834" cy="1101667"/>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zh-TW" altLang="en-US" sz="2400" b="1" dirty="0">
                <a:solidFill>
                  <a:schemeClr val="tx1"/>
                </a:solidFill>
                <a:latin typeface="微軟正黑體" panose="020B0604030504040204" pitchFamily="34" charset="-120"/>
                <a:ea typeface="微軟正黑體" panose="020B0604030504040204" pitchFamily="34" charset="-120"/>
              </a:rPr>
              <a:t>勾選</a:t>
            </a:r>
          </a:p>
        </p:txBody>
      </p:sp>
      <p:sp>
        <p:nvSpPr>
          <p:cNvPr id="2" name="矩形 1"/>
          <p:cNvSpPr/>
          <p:nvPr/>
        </p:nvSpPr>
        <p:spPr>
          <a:xfrm>
            <a:off x="4401426" y="3425679"/>
            <a:ext cx="7432603" cy="1384995"/>
          </a:xfrm>
          <a:prstGeom prst="rect">
            <a:avLst/>
          </a:prstGeom>
        </p:spPr>
        <p:txBody>
          <a:bodyPr wrap="square">
            <a:spAutoFit/>
          </a:bodyPr>
          <a:lstStyle/>
          <a:p>
            <a:pPr marL="457200" indent="-457200">
              <a:lnSpc>
                <a:spcPct val="150000"/>
              </a:lnSpc>
              <a:spcBef>
                <a:spcPts val="0"/>
              </a:spcBef>
              <a:buFont typeface="Wingdings" panose="05000000000000000000" pitchFamily="2" charset="2"/>
              <a:buChar char="n"/>
            </a:pPr>
            <a:r>
              <a:rPr lang="zh-TW" altLang="en-US" sz="2800" b="1" u="sng" dirty="0">
                <a:latin typeface="微軟正黑體" panose="020B0604030504040204" pitchFamily="34" charset="-120"/>
                <a:ea typeface="微軟正黑體" panose="020B0604030504040204" pitchFamily="34" charset="-120"/>
              </a:rPr>
              <a:t>參與</a:t>
            </a:r>
            <a:r>
              <a:rPr lang="zh-TW" altLang="en-US" sz="2800" dirty="0">
                <a:latin typeface="微軟正黑體" panose="020B0604030504040204" pitchFamily="34" charset="-120"/>
                <a:ea typeface="微軟正黑體" panose="020B0604030504040204" pitchFamily="34" charset="-120"/>
              </a:rPr>
              <a:t>各項學習活動，積極</a:t>
            </a:r>
            <a:r>
              <a:rPr lang="zh-TW" altLang="en-US" sz="2800" b="1" dirty="0">
                <a:solidFill>
                  <a:schemeClr val="accent6">
                    <a:lumMod val="75000"/>
                  </a:schemeClr>
                </a:solidFill>
                <a:latin typeface="微軟正黑體" panose="020B0604030504040204" pitchFamily="34" charset="-120"/>
                <a:ea typeface="微軟正黑體" panose="020B0604030504040204" pitchFamily="34" charset="-120"/>
              </a:rPr>
              <a:t>探索</a:t>
            </a:r>
            <a:r>
              <a:rPr lang="zh-TW" altLang="en-US" sz="2800" dirty="0">
                <a:latin typeface="微軟正黑體" panose="020B0604030504040204" pitchFamily="34" charset="-120"/>
                <a:ea typeface="微軟正黑體" panose="020B0604030504040204" pitchFamily="34" charset="-120"/>
              </a:rPr>
              <a:t>出自己的興趣，</a:t>
            </a:r>
            <a:r>
              <a:rPr lang="zh-TW" altLang="en-US" sz="2800" b="1" dirty="0">
                <a:solidFill>
                  <a:schemeClr val="accent6">
                    <a:lumMod val="75000"/>
                  </a:schemeClr>
                </a:solidFill>
                <a:latin typeface="微軟正黑體" panose="020B0604030504040204" pitchFamily="34" charset="-120"/>
                <a:ea typeface="微軟正黑體" panose="020B0604030504040204" pitchFamily="34" charset="-120"/>
              </a:rPr>
              <a:t>並找到</a:t>
            </a:r>
            <a:r>
              <a:rPr lang="zh-TW" altLang="en-US" sz="2800" dirty="0">
                <a:latin typeface="微軟正黑體" panose="020B0604030504040204" pitchFamily="34" charset="-120"/>
                <a:ea typeface="微軟正黑體" panose="020B0604030504040204" pitchFamily="34" charset="-120"/>
              </a:rPr>
              <a:t>生涯定向，逐步累積自己的學習經歷。</a:t>
            </a:r>
            <a:endParaRPr lang="en-US" altLang="zh-TW" sz="2800" dirty="0">
              <a:latin typeface="微軟正黑體" panose="020B0604030504040204" pitchFamily="34" charset="-120"/>
              <a:ea typeface="微軟正黑體" panose="020B0604030504040204" pitchFamily="34" charset="-120"/>
            </a:endParaRPr>
          </a:p>
        </p:txBody>
      </p:sp>
      <p:sp>
        <p:nvSpPr>
          <p:cNvPr id="3" name="矩形 2"/>
          <p:cNvSpPr/>
          <p:nvPr/>
        </p:nvSpPr>
        <p:spPr>
          <a:xfrm>
            <a:off x="4124041" y="2468762"/>
            <a:ext cx="8067959" cy="738664"/>
          </a:xfrm>
          <a:prstGeom prst="rect">
            <a:avLst/>
          </a:prstGeom>
        </p:spPr>
        <p:txBody>
          <a:bodyPr wrap="square">
            <a:spAutoFit/>
          </a:bodyPr>
          <a:lstStyle/>
          <a:p>
            <a:pPr marL="457200" indent="-457200">
              <a:lnSpc>
                <a:spcPct val="150000"/>
              </a:lnSpc>
              <a:spcBef>
                <a:spcPts val="1200"/>
              </a:spcBef>
              <a:buFont typeface="Wingdings" panose="05000000000000000000" pitchFamily="2" charset="2"/>
              <a:buChar char="n"/>
            </a:pPr>
            <a:r>
              <a:rPr lang="zh-TW" altLang="en-US" sz="2800" b="1" u="sng" dirty="0">
                <a:solidFill>
                  <a:srgbClr val="0070C0"/>
                </a:solidFill>
                <a:latin typeface="微軟正黑體" panose="020B0604030504040204" pitchFamily="34" charset="-120"/>
                <a:ea typeface="微軟正黑體" panose="020B0604030504040204" pitchFamily="34" charset="-120"/>
              </a:rPr>
              <a:t>學會</a:t>
            </a:r>
            <a:r>
              <a:rPr lang="zh-TW" altLang="en-US" sz="2800" dirty="0">
                <a:solidFill>
                  <a:srgbClr val="0070C0"/>
                </a:solidFill>
                <a:latin typeface="微軟正黑體" panose="020B0604030504040204" pitchFamily="34" charset="-120"/>
                <a:ea typeface="微軟正黑體" panose="020B0604030504040204" pitchFamily="34" charset="-120"/>
              </a:rPr>
              <a:t>學習歷程學校平臺之相關操作。</a:t>
            </a:r>
            <a:endParaRPr lang="en-US" altLang="zh-TW" sz="2800" dirty="0">
              <a:solidFill>
                <a:srgbClr val="0070C0"/>
              </a:solidFill>
              <a:latin typeface="微軟正黑體" panose="020B0604030504040204" pitchFamily="34" charset="-120"/>
              <a:ea typeface="微軟正黑體" panose="020B0604030504040204" pitchFamily="34" charset="-120"/>
            </a:endParaRPr>
          </a:p>
        </p:txBody>
      </p:sp>
      <p:sp>
        <p:nvSpPr>
          <p:cNvPr id="6" name="矩形 5"/>
          <p:cNvSpPr/>
          <p:nvPr/>
        </p:nvSpPr>
        <p:spPr>
          <a:xfrm>
            <a:off x="4550289" y="5002064"/>
            <a:ext cx="6900975" cy="1384995"/>
          </a:xfrm>
          <a:prstGeom prst="rect">
            <a:avLst/>
          </a:prstGeom>
        </p:spPr>
        <p:txBody>
          <a:bodyPr wrap="square">
            <a:spAutoFit/>
          </a:bodyPr>
          <a:lstStyle/>
          <a:p>
            <a:pPr marL="457200" indent="-457200">
              <a:lnSpc>
                <a:spcPct val="150000"/>
              </a:lnSpc>
              <a:spcBef>
                <a:spcPts val="1200"/>
              </a:spcBef>
              <a:buFont typeface="Wingdings" panose="05000000000000000000" pitchFamily="2" charset="2"/>
              <a:buChar char="n"/>
            </a:pPr>
            <a:r>
              <a:rPr lang="zh-TW" altLang="en-US" sz="2800" b="1" u="sng" dirty="0">
                <a:solidFill>
                  <a:srgbClr val="0070C0"/>
                </a:solidFill>
                <a:latin typeface="微軟正黑體" panose="020B0604030504040204" pitchFamily="34" charset="-120"/>
                <a:ea typeface="微軟正黑體" panose="020B0604030504040204" pitchFamily="34" charset="-120"/>
              </a:rPr>
              <a:t>配合</a:t>
            </a:r>
            <a:r>
              <a:rPr lang="zh-TW" altLang="en-US" sz="2800" dirty="0">
                <a:solidFill>
                  <a:srgbClr val="0070C0"/>
                </a:solidFill>
                <a:latin typeface="微軟正黑體" panose="020B0604030504040204" pitchFamily="34" charset="-120"/>
                <a:ea typeface="微軟正黑體" panose="020B0604030504040204" pitchFamily="34" charset="-120"/>
              </a:rPr>
              <a:t>學校規劃之時程，</a:t>
            </a:r>
            <a:r>
              <a:rPr lang="zh-TW" altLang="en-US" sz="2800" b="1" dirty="0">
                <a:solidFill>
                  <a:srgbClr val="C00000"/>
                </a:solidFill>
                <a:latin typeface="微軟正黑體" panose="020B0604030504040204" pitchFamily="34" charset="-120"/>
                <a:ea typeface="微軟正黑體" panose="020B0604030504040204" pitchFamily="34" charset="-120"/>
              </a:rPr>
              <a:t>上傳</a:t>
            </a:r>
            <a:r>
              <a:rPr lang="zh-TW" altLang="en-US" sz="2800" dirty="0">
                <a:solidFill>
                  <a:srgbClr val="0070C0"/>
                </a:solidFill>
                <a:latin typeface="微軟正黑體" panose="020B0604030504040204" pitchFamily="34" charset="-120"/>
                <a:ea typeface="微軟正黑體" panose="020B0604030504040204" pitchFamily="34" charset="-120"/>
              </a:rPr>
              <a:t>和</a:t>
            </a:r>
            <a:r>
              <a:rPr lang="zh-TW" altLang="en-US" sz="2800" b="1" dirty="0">
                <a:solidFill>
                  <a:srgbClr val="C00000"/>
                </a:solidFill>
                <a:latin typeface="微軟正黑體" panose="020B0604030504040204" pitchFamily="34" charset="-120"/>
                <a:ea typeface="微軟正黑體" panose="020B0604030504040204" pitchFamily="34" charset="-120"/>
              </a:rPr>
              <a:t>勾選</a:t>
            </a:r>
            <a:r>
              <a:rPr lang="zh-TW" altLang="en-US" sz="2800" dirty="0">
                <a:solidFill>
                  <a:srgbClr val="0070C0"/>
                </a:solidFill>
                <a:latin typeface="微軟正黑體" panose="020B0604030504040204" pitchFamily="34" charset="-120"/>
                <a:ea typeface="微軟正黑體" panose="020B0604030504040204" pitchFamily="34" charset="-120"/>
              </a:rPr>
              <a:t>自己的課程學習成果及多元表現。</a:t>
            </a:r>
            <a:endParaRPr lang="en-US" altLang="zh-TW" sz="2800" dirty="0">
              <a:solidFill>
                <a:srgbClr val="0070C0"/>
              </a:solidFill>
              <a:latin typeface="微軟正黑體" panose="020B0604030504040204" pitchFamily="34" charset="-120"/>
              <a:ea typeface="微軟正黑體" panose="020B0604030504040204" pitchFamily="34" charset="-120"/>
            </a:endParaRPr>
          </a:p>
        </p:txBody>
      </p:sp>
      <p:pic>
        <p:nvPicPr>
          <p:cNvPr id="9" name="圖片 8"/>
          <p:cNvPicPr>
            <a:picLocks noChangeAspect="1"/>
          </p:cNvPicPr>
          <p:nvPr/>
        </p:nvPicPr>
        <p:blipFill>
          <a:blip r:embed="rId2"/>
          <a:stretch>
            <a:fillRect/>
          </a:stretch>
        </p:blipFill>
        <p:spPr>
          <a:xfrm>
            <a:off x="1522604" y="2544689"/>
            <a:ext cx="2311430" cy="2605465"/>
          </a:xfrm>
          <a:prstGeom prst="rect">
            <a:avLst/>
          </a:prstGeom>
        </p:spPr>
      </p:pic>
      <p:pic>
        <p:nvPicPr>
          <p:cNvPr id="11" name="圖片 10"/>
          <p:cNvPicPr>
            <a:picLocks noChangeAspect="1"/>
          </p:cNvPicPr>
          <p:nvPr/>
        </p:nvPicPr>
        <p:blipFill>
          <a:blip r:embed="rId3"/>
          <a:stretch>
            <a:fillRect/>
          </a:stretch>
        </p:blipFill>
        <p:spPr>
          <a:xfrm>
            <a:off x="163129" y="1188955"/>
            <a:ext cx="2311430" cy="2588151"/>
          </a:xfrm>
          <a:prstGeom prst="rect">
            <a:avLst/>
          </a:prstGeom>
        </p:spPr>
      </p:pic>
      <p:sp>
        <p:nvSpPr>
          <p:cNvPr id="12" name="投影片編號版面配置區 11">
            <a:extLst>
              <a:ext uri="{FF2B5EF4-FFF2-40B4-BE49-F238E27FC236}">
                <a16:creationId xmlns="" xmlns:a16="http://schemas.microsoft.com/office/drawing/2014/main" id="{E4BC5A5B-C1E2-47CC-BAF6-F2705264C90B}"/>
              </a:ext>
            </a:extLst>
          </p:cNvPr>
          <p:cNvSpPr>
            <a:spLocks noGrp="1"/>
          </p:cNvSpPr>
          <p:nvPr>
            <p:ph type="sldNum" sz="quarter" idx="4294967295"/>
          </p:nvPr>
        </p:nvSpPr>
        <p:spPr>
          <a:xfrm>
            <a:off x="11312212" y="6041362"/>
            <a:ext cx="683339" cy="365125"/>
          </a:xfrm>
          <a:prstGeom prst="rect">
            <a:avLst/>
          </a:prstGeom>
        </p:spPr>
        <p:txBody>
          <a:bodyPr/>
          <a:lstStyle/>
          <a:p>
            <a:fld id="{A97BCE92-EB7B-4203-B62B-3B5BA4CEB04B}" type="slidenum">
              <a:rPr lang="zh-TW" altLang="en-US" smtClean="0"/>
              <a:pPr/>
              <a:t>10</a:t>
            </a:fld>
            <a:endParaRPr lang="zh-TW" altLang="en-US" dirty="0"/>
          </a:p>
        </p:txBody>
      </p:sp>
    </p:spTree>
    <p:extLst>
      <p:ext uri="{BB962C8B-B14F-4D97-AF65-F5344CB8AC3E}">
        <p14:creationId xmlns="" xmlns:p14="http://schemas.microsoft.com/office/powerpoint/2010/main" val="286957164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randombar(horizontal)">
                                      <p:cBhvr>
                                        <p:cTn id="7" dur="500"/>
                                        <p:tgtEl>
                                          <p:spTgt spid="8"/>
                                        </p:tgtEl>
                                      </p:cBhvr>
                                    </p:animEffect>
                                  </p:childTnLst>
                                </p:cTn>
                              </p:par>
                            </p:childTnLst>
                          </p:cTn>
                        </p:par>
                        <p:par>
                          <p:cTn id="8" fill="hold">
                            <p:stCondLst>
                              <p:cond delay="500"/>
                            </p:stCondLst>
                            <p:childTnLst>
                              <p:par>
                                <p:cTn id="9" presetID="14" presetClass="entr" presetSubtype="1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randombar(horizontal)">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0"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群組 93"/>
          <p:cNvGrpSpPr/>
          <p:nvPr/>
        </p:nvGrpSpPr>
        <p:grpSpPr>
          <a:xfrm>
            <a:off x="-2812104" y="1161305"/>
            <a:ext cx="7183120" cy="7583586"/>
            <a:chOff x="-1101640" y="1869545"/>
            <a:chExt cx="7183120" cy="7583586"/>
          </a:xfrm>
        </p:grpSpPr>
        <p:sp>
          <p:nvSpPr>
            <p:cNvPr id="93" name="橢圓 92"/>
            <p:cNvSpPr/>
            <p:nvPr/>
          </p:nvSpPr>
          <p:spPr>
            <a:xfrm>
              <a:off x="-1101640" y="1869545"/>
              <a:ext cx="7183120" cy="7583586"/>
            </a:xfrm>
            <a:prstGeom prst="ellips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zh-TW" altLang="en-US" sz="1200" dirty="0">
                <a:latin typeface="微软雅黑" panose="020B0503020204020204" pitchFamily="34" charset="-122"/>
                <a:ea typeface="微软雅黑" panose="020B0503020204020204" pitchFamily="34" charset="-122"/>
              </a:endParaRPr>
            </a:p>
          </p:txBody>
        </p:sp>
        <p:sp>
          <p:nvSpPr>
            <p:cNvPr id="92" name="橢圓 91"/>
            <p:cNvSpPr/>
            <p:nvPr/>
          </p:nvSpPr>
          <p:spPr>
            <a:xfrm>
              <a:off x="-979630" y="1983402"/>
              <a:ext cx="6939101" cy="7355873"/>
            </a:xfrm>
            <a:prstGeom prst="ellipse">
              <a:avLst/>
            </a:prstGeom>
            <a:solidFill>
              <a:srgbClr val="93BA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zh-TW" altLang="en-US" sz="1200" dirty="0">
                <a:latin typeface="微软雅黑" panose="020B0503020204020204" pitchFamily="34" charset="-122"/>
                <a:ea typeface="微软雅黑" panose="020B0503020204020204" pitchFamily="34" charset="-122"/>
              </a:endParaRPr>
            </a:p>
          </p:txBody>
        </p:sp>
      </p:grpSp>
      <p:sp>
        <p:nvSpPr>
          <p:cNvPr id="5" name="文字版面配置區 4"/>
          <p:cNvSpPr>
            <a:spLocks noGrp="1"/>
          </p:cNvSpPr>
          <p:nvPr>
            <p:ph type="body" sz="quarter" idx="15"/>
          </p:nvPr>
        </p:nvSpPr>
        <p:spPr>
          <a:xfrm>
            <a:off x="695402" y="312438"/>
            <a:ext cx="7928834" cy="584775"/>
          </a:xfrm>
        </p:spPr>
        <p:txBody>
          <a:bodyPr wrap="square">
            <a:spAutoFit/>
          </a:bodyPr>
          <a:lstStyle/>
          <a:p>
            <a:r>
              <a:rPr lang="zh-TW" altLang="en-US" b="1" dirty="0"/>
              <a:t>我是學生家長，我要做什麼？</a:t>
            </a:r>
          </a:p>
        </p:txBody>
      </p:sp>
      <p:sp>
        <p:nvSpPr>
          <p:cNvPr id="4" name="內容版面配置區 2"/>
          <p:cNvSpPr txBox="1">
            <a:spLocks/>
          </p:cNvSpPr>
          <p:nvPr/>
        </p:nvSpPr>
        <p:spPr>
          <a:xfrm>
            <a:off x="3532241" y="1640413"/>
            <a:ext cx="8568268" cy="739245"/>
          </a:xfrm>
          <a:prstGeom prst="rect">
            <a:avLst/>
          </a:prstGeom>
        </p:spPr>
        <p:txBody>
          <a:bodyPr/>
          <a:lstStyle>
            <a:lvl1pPr marL="457189" indent="-457189" algn="l" defTabSz="1219170" rtl="0" eaLnBrk="1" latinLnBrk="0" hangingPunct="1">
              <a:spcBef>
                <a:spcPct val="20000"/>
              </a:spcBef>
              <a:buFont typeface="Arial" pitchFamily="34" charset="0"/>
              <a:buChar char="•"/>
              <a:defRPr sz="4267" kern="1200">
                <a:solidFill>
                  <a:schemeClr val="tx1"/>
                </a:solidFill>
                <a:latin typeface="+mn-lt"/>
                <a:ea typeface="+mn-ea"/>
                <a:cs typeface="+mn-cs"/>
              </a:defRPr>
            </a:lvl1pPr>
            <a:lvl2pPr marL="990575" indent="-380990" algn="l" defTabSz="1219170" rtl="0" eaLnBrk="1" latinLnBrk="0" hangingPunct="1">
              <a:spcBef>
                <a:spcPct val="20000"/>
              </a:spcBef>
              <a:buFont typeface="Arial" pitchFamily="34" charset="0"/>
              <a:buChar char="–"/>
              <a:defRPr sz="3733" kern="1200">
                <a:solidFill>
                  <a:schemeClr val="tx1"/>
                </a:solidFill>
                <a:latin typeface="+mn-lt"/>
                <a:ea typeface="+mn-ea"/>
                <a:cs typeface="+mn-cs"/>
              </a:defRPr>
            </a:lvl2pPr>
            <a:lvl3pPr marL="1523962" indent="-304792" algn="l" defTabSz="1219170" rtl="0" eaLnBrk="1" latinLnBrk="0" hangingPunct="1">
              <a:spcBef>
                <a:spcPct val="20000"/>
              </a:spcBef>
              <a:buFont typeface="Arial" pitchFamily="34" charset="0"/>
              <a:buChar char="•"/>
              <a:defRPr sz="3200" kern="1200">
                <a:solidFill>
                  <a:schemeClr val="tx1"/>
                </a:solidFill>
                <a:latin typeface="+mn-lt"/>
                <a:ea typeface="+mn-ea"/>
                <a:cs typeface="+mn-cs"/>
              </a:defRPr>
            </a:lvl3pPr>
            <a:lvl4pPr marL="2133547"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4pPr>
            <a:lvl5pPr marL="274313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a:lstStyle>
          <a:p>
            <a:pPr>
              <a:lnSpc>
                <a:spcPct val="150000"/>
              </a:lnSpc>
              <a:spcBef>
                <a:spcPts val="0"/>
              </a:spcBef>
              <a:buFont typeface="Wingdings" panose="05000000000000000000" pitchFamily="2" charset="2"/>
              <a:buChar char="n"/>
            </a:pPr>
            <a:r>
              <a:rPr lang="zh-TW" altLang="en-US" sz="2800" b="1" u="sng" dirty="0">
                <a:latin typeface="微軟正黑體" panose="020B0604030504040204" pitchFamily="34" charset="-120"/>
                <a:ea typeface="微軟正黑體" panose="020B0604030504040204" pitchFamily="34" charset="-120"/>
              </a:rPr>
              <a:t>瞭解</a:t>
            </a:r>
            <a:r>
              <a:rPr lang="zh-TW" altLang="en-US" sz="2800" dirty="0">
                <a:latin typeface="微軟正黑體" panose="020B0604030504040204" pitchFamily="34" charset="-120"/>
                <a:ea typeface="微軟正黑體" panose="020B0604030504040204" pitchFamily="34" charset="-120"/>
              </a:rPr>
              <a:t>學習歷程檔案的重要性。</a:t>
            </a:r>
            <a:endParaRPr lang="en-US" altLang="zh-TW" sz="2800" dirty="0">
              <a:latin typeface="微軟正黑體" panose="020B0604030504040204" pitchFamily="34" charset="-120"/>
              <a:ea typeface="微軟正黑體" panose="020B0604030504040204" pitchFamily="34" charset="-120"/>
            </a:endParaRPr>
          </a:p>
        </p:txBody>
      </p:sp>
      <p:sp>
        <p:nvSpPr>
          <p:cNvPr id="8" name="橢圓 7"/>
          <p:cNvSpPr/>
          <p:nvPr/>
        </p:nvSpPr>
        <p:spPr>
          <a:xfrm>
            <a:off x="1249913" y="5348564"/>
            <a:ext cx="1150834" cy="1101667"/>
          </a:xfrm>
          <a:prstGeom prst="ellipse">
            <a:avLst/>
          </a:prstGeom>
          <a:solidFill>
            <a:schemeClr val="accent6">
              <a:lumMod val="75000"/>
            </a:schemeClr>
          </a:solidFill>
        </p:spPr>
        <p:style>
          <a:lnRef idx="0">
            <a:schemeClr val="accent6"/>
          </a:lnRef>
          <a:fillRef idx="3">
            <a:schemeClr val="accent6"/>
          </a:fillRef>
          <a:effectRef idx="3">
            <a:schemeClr val="accent6"/>
          </a:effectRef>
          <a:fontRef idx="minor">
            <a:schemeClr val="lt1"/>
          </a:fontRef>
        </p:style>
        <p:txBody>
          <a:bodyPr rtlCol="0" anchor="ctr"/>
          <a:lstStyle/>
          <a:p>
            <a:pPr algn="ctr"/>
            <a:r>
              <a:rPr lang="zh-TW" altLang="en-US" sz="2400" b="1" dirty="0">
                <a:latin typeface="微軟正黑體" panose="020B0604030504040204" pitchFamily="34" charset="-120"/>
                <a:ea typeface="微軟正黑體" panose="020B0604030504040204" pitchFamily="34" charset="-120"/>
              </a:rPr>
              <a:t>關心</a:t>
            </a:r>
          </a:p>
        </p:txBody>
      </p:sp>
      <p:sp>
        <p:nvSpPr>
          <p:cNvPr id="10" name="橢圓 9"/>
          <p:cNvSpPr/>
          <p:nvPr/>
        </p:nvSpPr>
        <p:spPr>
          <a:xfrm>
            <a:off x="2522756" y="5334823"/>
            <a:ext cx="1150834" cy="1101667"/>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zh-TW" altLang="en-US" sz="2400" b="1" dirty="0">
                <a:solidFill>
                  <a:schemeClr val="tx1"/>
                </a:solidFill>
                <a:latin typeface="微軟正黑體" panose="020B0604030504040204" pitchFamily="34" charset="-120"/>
                <a:ea typeface="微軟正黑體" panose="020B0604030504040204" pitchFamily="34" charset="-120"/>
              </a:rPr>
              <a:t>鼓勵</a:t>
            </a:r>
          </a:p>
        </p:txBody>
      </p:sp>
      <p:sp>
        <p:nvSpPr>
          <p:cNvPr id="2" name="矩形 1"/>
          <p:cNvSpPr/>
          <p:nvPr/>
        </p:nvSpPr>
        <p:spPr>
          <a:xfrm>
            <a:off x="4457026" y="4035479"/>
            <a:ext cx="7432603" cy="1384995"/>
          </a:xfrm>
          <a:prstGeom prst="rect">
            <a:avLst/>
          </a:prstGeom>
        </p:spPr>
        <p:txBody>
          <a:bodyPr wrap="square">
            <a:spAutoFit/>
          </a:bodyPr>
          <a:lstStyle/>
          <a:p>
            <a:pPr marL="457200" indent="-457200">
              <a:lnSpc>
                <a:spcPct val="150000"/>
              </a:lnSpc>
              <a:spcBef>
                <a:spcPts val="0"/>
              </a:spcBef>
              <a:buFont typeface="Wingdings" panose="05000000000000000000" pitchFamily="2" charset="2"/>
              <a:buChar char="n"/>
            </a:pPr>
            <a:r>
              <a:rPr lang="zh-TW" altLang="en-US" sz="2800" b="1" u="sng" dirty="0">
                <a:latin typeface="微軟正黑體" panose="020B0604030504040204" pitchFamily="34" charset="-120"/>
                <a:ea typeface="微軟正黑體" panose="020B0604030504040204" pitchFamily="34" charset="-120"/>
              </a:rPr>
              <a:t>鼓勵</a:t>
            </a:r>
            <a:r>
              <a:rPr lang="zh-TW" altLang="en-US" sz="2800" dirty="0">
                <a:latin typeface="微軟正黑體" panose="020B0604030504040204" pitchFamily="34" charset="-120"/>
                <a:ea typeface="微軟正黑體" panose="020B0604030504040204" pitchFamily="34" charset="-120"/>
              </a:rPr>
              <a:t>孩子多元展能，積極參與各項學習活動，</a:t>
            </a:r>
            <a:r>
              <a:rPr lang="zh-TW" altLang="en-US" sz="2800" b="1" dirty="0">
                <a:solidFill>
                  <a:schemeClr val="accent6">
                    <a:lumMod val="75000"/>
                  </a:schemeClr>
                </a:solidFill>
                <a:latin typeface="微軟正黑體" panose="020B0604030504040204" pitchFamily="34" charset="-120"/>
                <a:ea typeface="微軟正黑體" panose="020B0604030504040204" pitchFamily="34" charset="-120"/>
              </a:rPr>
              <a:t>發現</a:t>
            </a:r>
            <a:r>
              <a:rPr lang="zh-TW" altLang="en-US" sz="2800" dirty="0">
                <a:latin typeface="微軟正黑體" panose="020B0604030504040204" pitchFamily="34" charset="-120"/>
                <a:ea typeface="微軟正黑體" panose="020B0604030504040204" pitchFamily="34" charset="-120"/>
              </a:rPr>
              <a:t>自己的興趣，並</a:t>
            </a:r>
            <a:r>
              <a:rPr lang="zh-TW" altLang="en-US" sz="2800" b="1" dirty="0">
                <a:solidFill>
                  <a:schemeClr val="accent6">
                    <a:lumMod val="75000"/>
                  </a:schemeClr>
                </a:solidFill>
                <a:latin typeface="微軟正黑體" panose="020B0604030504040204" pitchFamily="34" charset="-120"/>
                <a:ea typeface="微軟正黑體" panose="020B0604030504040204" pitchFamily="34" charset="-120"/>
              </a:rPr>
              <a:t>找到</a:t>
            </a:r>
            <a:r>
              <a:rPr lang="zh-TW" altLang="en-US" sz="2800" dirty="0">
                <a:latin typeface="微軟正黑體" panose="020B0604030504040204" pitchFamily="34" charset="-120"/>
                <a:ea typeface="微軟正黑體" panose="020B0604030504040204" pitchFamily="34" charset="-120"/>
              </a:rPr>
              <a:t>生涯定向。</a:t>
            </a:r>
            <a:endParaRPr lang="en-US" altLang="zh-TW" sz="2800" dirty="0">
              <a:latin typeface="微軟正黑體" panose="020B0604030504040204" pitchFamily="34" charset="-120"/>
              <a:ea typeface="微軟正黑體" panose="020B0604030504040204" pitchFamily="34" charset="-120"/>
            </a:endParaRPr>
          </a:p>
        </p:txBody>
      </p:sp>
      <p:sp>
        <p:nvSpPr>
          <p:cNvPr id="3" name="矩形 2"/>
          <p:cNvSpPr/>
          <p:nvPr/>
        </p:nvSpPr>
        <p:spPr>
          <a:xfrm>
            <a:off x="4249007" y="2515071"/>
            <a:ext cx="7476828" cy="1384995"/>
          </a:xfrm>
          <a:prstGeom prst="rect">
            <a:avLst/>
          </a:prstGeom>
        </p:spPr>
        <p:txBody>
          <a:bodyPr wrap="square">
            <a:spAutoFit/>
          </a:bodyPr>
          <a:lstStyle/>
          <a:p>
            <a:pPr marL="457200" indent="-457200">
              <a:lnSpc>
                <a:spcPct val="150000"/>
              </a:lnSpc>
              <a:spcBef>
                <a:spcPts val="1200"/>
              </a:spcBef>
              <a:buFont typeface="Wingdings" panose="05000000000000000000" pitchFamily="2" charset="2"/>
              <a:buChar char="n"/>
            </a:pPr>
            <a:r>
              <a:rPr lang="zh-TW" altLang="en-US" sz="2800" b="1" u="sng" dirty="0">
                <a:solidFill>
                  <a:srgbClr val="0070C0"/>
                </a:solidFill>
                <a:latin typeface="微軟正黑體" panose="020B0604030504040204" pitchFamily="34" charset="-120"/>
                <a:ea typeface="微軟正黑體" panose="020B0604030504040204" pitchFamily="34" charset="-120"/>
              </a:rPr>
              <a:t>透過</a:t>
            </a:r>
            <a:r>
              <a:rPr lang="zh-TW" altLang="en-US" sz="2800" dirty="0">
                <a:solidFill>
                  <a:srgbClr val="0070C0"/>
                </a:solidFill>
                <a:latin typeface="微軟正黑體" panose="020B0604030504040204" pitchFamily="34" charset="-120"/>
                <a:ea typeface="微軟正黑體" panose="020B0604030504040204" pitchFamily="34" charset="-120"/>
              </a:rPr>
              <a:t>孩子的課程學習成果，</a:t>
            </a:r>
            <a:r>
              <a:rPr lang="zh-TW" altLang="en-US" sz="2800" b="1" u="sng" dirty="0">
                <a:solidFill>
                  <a:srgbClr val="0070C0"/>
                </a:solidFill>
                <a:latin typeface="微軟正黑體" panose="020B0604030504040204" pitchFamily="34" charset="-120"/>
                <a:ea typeface="微軟正黑體" panose="020B0604030504040204" pitchFamily="34" charset="-120"/>
              </a:rPr>
              <a:t>瞭解</a:t>
            </a:r>
            <a:r>
              <a:rPr lang="zh-TW" altLang="en-US" sz="2800" dirty="0">
                <a:solidFill>
                  <a:srgbClr val="0070C0"/>
                </a:solidFill>
                <a:latin typeface="微軟正黑體" panose="020B0604030504040204" pitchFamily="34" charset="-120"/>
                <a:ea typeface="微軟正黑體" panose="020B0604030504040204" pitchFamily="34" charset="-120"/>
              </a:rPr>
              <a:t>孩子在學校課程的學習情況。</a:t>
            </a:r>
            <a:endParaRPr lang="en-US" altLang="zh-TW" sz="2800" dirty="0">
              <a:solidFill>
                <a:srgbClr val="0070C0"/>
              </a:solidFill>
              <a:latin typeface="微軟正黑體" panose="020B0604030504040204" pitchFamily="34" charset="-120"/>
              <a:ea typeface="微軟正黑體" panose="020B0604030504040204" pitchFamily="34" charset="-120"/>
            </a:endParaRPr>
          </a:p>
        </p:txBody>
      </p:sp>
      <p:pic>
        <p:nvPicPr>
          <p:cNvPr id="6" name="圖片 5"/>
          <p:cNvPicPr>
            <a:picLocks noChangeAspect="1"/>
          </p:cNvPicPr>
          <p:nvPr/>
        </p:nvPicPr>
        <p:blipFill>
          <a:blip r:embed="rId2"/>
          <a:stretch>
            <a:fillRect/>
          </a:stretch>
        </p:blipFill>
        <p:spPr>
          <a:xfrm>
            <a:off x="218401" y="1203557"/>
            <a:ext cx="2900325" cy="2443881"/>
          </a:xfrm>
          <a:prstGeom prst="rect">
            <a:avLst/>
          </a:prstGeom>
        </p:spPr>
      </p:pic>
      <p:pic>
        <p:nvPicPr>
          <p:cNvPr id="9" name="圖片 8"/>
          <p:cNvPicPr>
            <a:picLocks noChangeAspect="1"/>
          </p:cNvPicPr>
          <p:nvPr/>
        </p:nvPicPr>
        <p:blipFill>
          <a:blip r:embed="rId3"/>
          <a:stretch>
            <a:fillRect/>
          </a:stretch>
        </p:blipFill>
        <p:spPr>
          <a:xfrm>
            <a:off x="1249913" y="2687721"/>
            <a:ext cx="2215658" cy="2443881"/>
          </a:xfrm>
          <a:prstGeom prst="rect">
            <a:avLst/>
          </a:prstGeom>
        </p:spPr>
      </p:pic>
    </p:spTree>
    <p:extLst>
      <p:ext uri="{BB962C8B-B14F-4D97-AF65-F5344CB8AC3E}">
        <p14:creationId xmlns="" xmlns:p14="http://schemas.microsoft.com/office/powerpoint/2010/main" val="206872560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randombar(horizontal)">
                                      <p:cBhvr>
                                        <p:cTn id="7" dur="500"/>
                                        <p:tgtEl>
                                          <p:spTgt spid="8"/>
                                        </p:tgtEl>
                                      </p:cBhvr>
                                    </p:animEffect>
                                  </p:childTnLst>
                                </p:cTn>
                              </p:par>
                            </p:childTnLst>
                          </p:cTn>
                        </p:par>
                        <p:par>
                          <p:cTn id="8" fill="hold">
                            <p:stCondLst>
                              <p:cond delay="500"/>
                            </p:stCondLst>
                            <p:childTnLst>
                              <p:par>
                                <p:cTn id="9" presetID="14" presetClass="entr" presetSubtype="1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randombar(horizontal)">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0"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 name="组合 18"/>
          <p:cNvGrpSpPr/>
          <p:nvPr/>
        </p:nvGrpSpPr>
        <p:grpSpPr>
          <a:xfrm>
            <a:off x="3257792" y="-7642582"/>
            <a:ext cx="5675952" cy="92165"/>
            <a:chOff x="566555" y="877035"/>
            <a:chExt cx="2340260" cy="164545"/>
          </a:xfrm>
        </p:grpSpPr>
        <p:sp>
          <p:nvSpPr>
            <p:cNvPr id="20" name="矩形 19"/>
            <p:cNvSpPr/>
            <p:nvPr/>
          </p:nvSpPr>
          <p:spPr>
            <a:xfrm>
              <a:off x="566555" y="877035"/>
              <a:ext cx="585065" cy="164545"/>
            </a:xfrm>
            <a:prstGeom prst="rect">
              <a:avLst/>
            </a:prstGeom>
            <a:solidFill>
              <a:srgbClr val="1A7B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zh-CN" altLang="en-US" sz="2400" kern="0">
                <a:solidFill>
                  <a:sysClr val="windowText" lastClr="000000"/>
                </a:solidFill>
              </a:endParaRPr>
            </a:p>
          </p:txBody>
        </p:sp>
        <p:sp>
          <p:nvSpPr>
            <p:cNvPr id="21" name="矩形 20"/>
            <p:cNvSpPr/>
            <p:nvPr/>
          </p:nvSpPr>
          <p:spPr>
            <a:xfrm>
              <a:off x="1151620" y="877035"/>
              <a:ext cx="585065" cy="164545"/>
            </a:xfrm>
            <a:prstGeom prst="rect">
              <a:avLst/>
            </a:prstGeom>
            <a:solidFill>
              <a:srgbClr val="95BC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zh-CN" altLang="en-US" sz="2400" kern="0">
                <a:solidFill>
                  <a:sysClr val="windowText" lastClr="000000"/>
                </a:solidFill>
              </a:endParaRPr>
            </a:p>
          </p:txBody>
        </p:sp>
        <p:sp>
          <p:nvSpPr>
            <p:cNvPr id="22" name="矩形 21"/>
            <p:cNvSpPr/>
            <p:nvPr/>
          </p:nvSpPr>
          <p:spPr>
            <a:xfrm>
              <a:off x="1736685" y="877035"/>
              <a:ext cx="585065" cy="164545"/>
            </a:xfrm>
            <a:prstGeom prst="rect">
              <a:avLst/>
            </a:prstGeom>
            <a:solidFill>
              <a:srgbClr val="FDA9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zh-CN" altLang="en-US" sz="2400" kern="0">
                <a:solidFill>
                  <a:sysClr val="windowText" lastClr="000000"/>
                </a:solidFill>
              </a:endParaRPr>
            </a:p>
          </p:txBody>
        </p:sp>
        <p:sp>
          <p:nvSpPr>
            <p:cNvPr id="23" name="矩形 22"/>
            <p:cNvSpPr/>
            <p:nvPr/>
          </p:nvSpPr>
          <p:spPr>
            <a:xfrm>
              <a:off x="2321750" y="877035"/>
              <a:ext cx="585065" cy="164545"/>
            </a:xfrm>
            <a:prstGeom prst="rect">
              <a:avLst/>
            </a:prstGeom>
            <a:solidFill>
              <a:srgbClr val="BF34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zh-CN" altLang="en-US" sz="2400" kern="0">
                <a:solidFill>
                  <a:sysClr val="windowText" lastClr="000000"/>
                </a:solidFill>
              </a:endParaRPr>
            </a:p>
          </p:txBody>
        </p:sp>
      </p:grpSp>
      <p:sp>
        <p:nvSpPr>
          <p:cNvPr id="28" name="TextBox 27"/>
          <p:cNvSpPr txBox="1"/>
          <p:nvPr/>
        </p:nvSpPr>
        <p:spPr>
          <a:xfrm>
            <a:off x="2165333" y="-8371200"/>
            <a:ext cx="7860873" cy="666786"/>
          </a:xfrm>
          <a:prstGeom prst="rect">
            <a:avLst/>
          </a:prstGeom>
          <a:noFill/>
          <a:effectLst/>
        </p:spPr>
        <p:txBody>
          <a:bodyPr wrap="square" rtlCol="0">
            <a:spAutoFit/>
          </a:bodyPr>
          <a:lstStyle/>
          <a:p>
            <a:pPr algn="ctr" defTabSz="1219170"/>
            <a:r>
              <a:rPr lang="en-US" altLang="zh-CN" sz="3733" kern="0">
                <a:solidFill>
                  <a:srgbClr val="1A7BAE"/>
                </a:solidFill>
              </a:rPr>
              <a:t>THANKS</a:t>
            </a:r>
            <a:r>
              <a:rPr lang="en-US" altLang="zh-CN" sz="3733" kern="0">
                <a:solidFill>
                  <a:srgbClr val="BF3420"/>
                </a:solidFill>
              </a:rPr>
              <a:t> </a:t>
            </a:r>
            <a:r>
              <a:rPr lang="en-US" altLang="zh-CN" sz="3733" kern="0">
                <a:solidFill>
                  <a:srgbClr val="95BC49"/>
                </a:solidFill>
              </a:rPr>
              <a:t>FOR</a:t>
            </a:r>
            <a:r>
              <a:rPr lang="zh-CN" altLang="en-US" sz="3733" kern="0">
                <a:solidFill>
                  <a:srgbClr val="1A7BAE"/>
                </a:solidFill>
              </a:rPr>
              <a:t> </a:t>
            </a:r>
            <a:r>
              <a:rPr lang="en-US" altLang="zh-CN" sz="3733" kern="0">
                <a:solidFill>
                  <a:srgbClr val="FDA907"/>
                </a:solidFill>
              </a:rPr>
              <a:t>YOUR</a:t>
            </a:r>
            <a:r>
              <a:rPr lang="en-US" altLang="zh-CN" sz="3733" kern="0">
                <a:solidFill>
                  <a:srgbClr val="1A7BAE"/>
                </a:solidFill>
              </a:rPr>
              <a:t> </a:t>
            </a:r>
            <a:r>
              <a:rPr lang="en-US" altLang="zh-CN" sz="3733" kern="0">
                <a:solidFill>
                  <a:srgbClr val="BF3420"/>
                </a:solidFill>
              </a:rPr>
              <a:t>WATCHING</a:t>
            </a:r>
          </a:p>
        </p:txBody>
      </p:sp>
      <p:sp>
        <p:nvSpPr>
          <p:cNvPr id="29" name="矩形 28"/>
          <p:cNvSpPr/>
          <p:nvPr/>
        </p:nvSpPr>
        <p:spPr>
          <a:xfrm>
            <a:off x="2705391" y="-7503108"/>
            <a:ext cx="6780755" cy="707758"/>
          </a:xfrm>
          <a:prstGeom prst="rect">
            <a:avLst/>
          </a:prstGeom>
        </p:spPr>
        <p:txBody>
          <a:bodyPr wrap="square">
            <a:spAutoFit/>
          </a:bodyPr>
          <a:lstStyle/>
          <a:p>
            <a:pPr algn="ctr" defTabSz="1219170">
              <a:lnSpc>
                <a:spcPct val="150000"/>
              </a:lnSpc>
            </a:pPr>
            <a:r>
              <a:rPr lang="en-US" altLang="zh-CN" sz="1333" kern="0" dirty="0">
                <a:solidFill>
                  <a:schemeClr val="tx1">
                    <a:lumMod val="50000"/>
                    <a:lumOff val="50000"/>
                  </a:schemeClr>
                </a:solidFill>
              </a:rPr>
              <a:t>Lorem Ipsum Dolor Sit </a:t>
            </a:r>
            <a:r>
              <a:rPr lang="en-US" altLang="zh-CN" sz="1333" kern="0" dirty="0" err="1">
                <a:solidFill>
                  <a:schemeClr val="tx1">
                    <a:lumMod val="50000"/>
                    <a:lumOff val="50000"/>
                  </a:schemeClr>
                </a:solidFill>
              </a:rPr>
              <a:t>Er</a:t>
            </a:r>
            <a:r>
              <a:rPr lang="en-US" altLang="zh-CN" sz="1333" kern="0" dirty="0">
                <a:solidFill>
                  <a:schemeClr val="tx1">
                    <a:lumMod val="50000"/>
                    <a:lumOff val="50000"/>
                  </a:schemeClr>
                </a:solidFill>
              </a:rPr>
              <a:t> </a:t>
            </a:r>
            <a:r>
              <a:rPr lang="en-US" altLang="zh-CN" sz="1333" kern="0" dirty="0" err="1">
                <a:solidFill>
                  <a:schemeClr val="tx1">
                    <a:lumMod val="50000"/>
                    <a:lumOff val="50000"/>
                  </a:schemeClr>
                </a:solidFill>
              </a:rPr>
              <a:t>Elit</a:t>
            </a:r>
            <a:r>
              <a:rPr lang="en-US" altLang="zh-CN" sz="1333" kern="0" dirty="0">
                <a:solidFill>
                  <a:schemeClr val="tx1">
                    <a:lumMod val="50000"/>
                    <a:lumOff val="50000"/>
                  </a:schemeClr>
                </a:solidFill>
              </a:rPr>
              <a:t> </a:t>
            </a:r>
            <a:r>
              <a:rPr lang="en-US" altLang="zh-CN" sz="1333" kern="0" dirty="0" err="1">
                <a:solidFill>
                  <a:schemeClr val="tx1">
                    <a:lumMod val="50000"/>
                    <a:lumOff val="50000"/>
                  </a:schemeClr>
                </a:solidFill>
              </a:rPr>
              <a:t>Lamet</a:t>
            </a:r>
            <a:r>
              <a:rPr lang="en-US" altLang="zh-CN" sz="1333" kern="0" dirty="0">
                <a:solidFill>
                  <a:schemeClr val="tx1">
                    <a:lumMod val="50000"/>
                    <a:lumOff val="50000"/>
                  </a:schemeClr>
                </a:solidFill>
              </a:rPr>
              <a:t>, Consectetaur </a:t>
            </a:r>
            <a:r>
              <a:rPr lang="en-US" altLang="zh-CN" sz="1333" kern="0" dirty="0" err="1">
                <a:solidFill>
                  <a:schemeClr val="tx1">
                    <a:lumMod val="50000"/>
                    <a:lumOff val="50000"/>
                  </a:schemeClr>
                </a:solidFill>
              </a:rPr>
              <a:t>Cillium</a:t>
            </a:r>
            <a:r>
              <a:rPr lang="en-US" altLang="zh-CN" sz="1333" kern="0" dirty="0">
                <a:solidFill>
                  <a:schemeClr val="tx1">
                    <a:lumMod val="50000"/>
                    <a:lumOff val="50000"/>
                  </a:schemeClr>
                </a:solidFill>
              </a:rPr>
              <a:t> </a:t>
            </a:r>
            <a:r>
              <a:rPr lang="en-US" altLang="zh-CN" sz="1333" kern="0" dirty="0" err="1">
                <a:solidFill>
                  <a:schemeClr val="tx1">
                    <a:lumMod val="50000"/>
                    <a:lumOff val="50000"/>
                  </a:schemeClr>
                </a:solidFill>
              </a:rPr>
              <a:t>Adipisicing</a:t>
            </a:r>
            <a:r>
              <a:rPr lang="en-US" altLang="zh-CN" sz="1333" kern="0" dirty="0">
                <a:solidFill>
                  <a:schemeClr val="tx1">
                    <a:lumMod val="50000"/>
                    <a:lumOff val="50000"/>
                  </a:schemeClr>
                </a:solidFill>
              </a:rPr>
              <a:t> </a:t>
            </a:r>
            <a:r>
              <a:rPr lang="en-US" altLang="zh-CN" sz="1333" kern="0" dirty="0" err="1">
                <a:solidFill>
                  <a:schemeClr val="tx1">
                    <a:lumMod val="50000"/>
                    <a:lumOff val="50000"/>
                  </a:schemeClr>
                </a:solidFill>
              </a:rPr>
              <a:t>Pecu</a:t>
            </a:r>
            <a:r>
              <a:rPr lang="en-US" altLang="zh-CN" sz="1333" kern="0" dirty="0">
                <a:solidFill>
                  <a:schemeClr val="tx1">
                    <a:lumMod val="50000"/>
                    <a:lumOff val="50000"/>
                  </a:schemeClr>
                </a:solidFill>
              </a:rPr>
              <a:t>, </a:t>
            </a:r>
            <a:r>
              <a:rPr lang="en-US" altLang="zh-CN" sz="1333" kern="0" dirty="0" err="1">
                <a:solidFill>
                  <a:schemeClr val="tx1">
                    <a:lumMod val="50000"/>
                    <a:lumOff val="50000"/>
                  </a:schemeClr>
                </a:solidFill>
              </a:rPr>
              <a:t>Sed</a:t>
            </a:r>
            <a:r>
              <a:rPr lang="en-US" altLang="zh-CN" sz="1333" kern="0" dirty="0">
                <a:solidFill>
                  <a:schemeClr val="tx1">
                    <a:lumMod val="50000"/>
                    <a:lumOff val="50000"/>
                  </a:schemeClr>
                </a:solidFill>
              </a:rPr>
              <a:t> Do </a:t>
            </a:r>
            <a:r>
              <a:rPr lang="en-US" altLang="zh-CN" sz="1333" kern="0" dirty="0" err="1">
                <a:solidFill>
                  <a:schemeClr val="tx1">
                    <a:lumMod val="50000"/>
                    <a:lumOff val="50000"/>
                  </a:schemeClr>
                </a:solidFill>
              </a:rPr>
              <a:t>Eiusmod</a:t>
            </a:r>
            <a:r>
              <a:rPr lang="en-US" altLang="zh-CN" sz="1333" kern="0" dirty="0">
                <a:solidFill>
                  <a:schemeClr val="tx1">
                    <a:lumMod val="50000"/>
                    <a:lumOff val="50000"/>
                  </a:schemeClr>
                </a:solidFill>
              </a:rPr>
              <a:t> </a:t>
            </a:r>
            <a:r>
              <a:rPr lang="en-US" altLang="zh-CN" sz="1333" kern="0" dirty="0" err="1">
                <a:solidFill>
                  <a:schemeClr val="tx1">
                    <a:lumMod val="50000"/>
                    <a:lumOff val="50000"/>
                  </a:schemeClr>
                </a:solidFill>
              </a:rPr>
              <a:t>Tempor</a:t>
            </a:r>
            <a:r>
              <a:rPr lang="en-US" altLang="zh-CN" sz="1333" kern="0" dirty="0">
                <a:solidFill>
                  <a:schemeClr val="tx1">
                    <a:lumMod val="50000"/>
                    <a:lumOff val="50000"/>
                  </a:schemeClr>
                </a:solidFill>
              </a:rPr>
              <a:t> </a:t>
            </a:r>
            <a:r>
              <a:rPr lang="en-US" altLang="zh-CN" sz="1333" kern="0" dirty="0" err="1">
                <a:solidFill>
                  <a:schemeClr val="tx1">
                    <a:lumMod val="50000"/>
                    <a:lumOff val="50000"/>
                  </a:schemeClr>
                </a:solidFill>
              </a:rPr>
              <a:t>Incididunt</a:t>
            </a:r>
            <a:r>
              <a:rPr lang="en-US" altLang="zh-CN" sz="1333" kern="0" dirty="0">
                <a:solidFill>
                  <a:schemeClr val="tx1">
                    <a:lumMod val="50000"/>
                    <a:lumOff val="50000"/>
                  </a:schemeClr>
                </a:solidFill>
              </a:rPr>
              <a:t> </a:t>
            </a:r>
            <a:r>
              <a:rPr lang="en-US" altLang="zh-CN" sz="1333" kern="0" dirty="0" err="1">
                <a:solidFill>
                  <a:schemeClr val="tx1">
                    <a:lumMod val="50000"/>
                    <a:lumOff val="50000"/>
                  </a:schemeClr>
                </a:solidFill>
              </a:rPr>
              <a:t>Ut</a:t>
            </a:r>
            <a:r>
              <a:rPr lang="en-US" altLang="zh-CN" sz="1333" kern="0" dirty="0">
                <a:solidFill>
                  <a:schemeClr val="tx1">
                    <a:lumMod val="50000"/>
                    <a:lumOff val="50000"/>
                  </a:schemeClr>
                </a:solidFill>
              </a:rPr>
              <a:t> </a:t>
            </a:r>
            <a:r>
              <a:rPr lang="en-US" altLang="zh-CN" sz="1333" kern="0" dirty="0" err="1">
                <a:solidFill>
                  <a:schemeClr val="tx1">
                    <a:lumMod val="50000"/>
                    <a:lumOff val="50000"/>
                  </a:schemeClr>
                </a:solidFill>
              </a:rPr>
              <a:t>Labore</a:t>
            </a:r>
            <a:r>
              <a:rPr lang="en-US" altLang="zh-CN" sz="1333" kern="0" dirty="0">
                <a:solidFill>
                  <a:schemeClr val="tx1">
                    <a:lumMod val="50000"/>
                    <a:lumOff val="50000"/>
                  </a:schemeClr>
                </a:solidFill>
              </a:rPr>
              <a:t> Et </a:t>
            </a:r>
            <a:r>
              <a:rPr lang="en-US" altLang="zh-CN" sz="1333" kern="0" dirty="0" err="1">
                <a:solidFill>
                  <a:schemeClr val="tx1">
                    <a:lumMod val="50000"/>
                    <a:lumOff val="50000"/>
                  </a:schemeClr>
                </a:solidFill>
              </a:rPr>
              <a:t>Dolore</a:t>
            </a:r>
            <a:r>
              <a:rPr lang="en-US" altLang="zh-CN" sz="1333" kern="0" dirty="0">
                <a:solidFill>
                  <a:schemeClr val="tx1">
                    <a:lumMod val="50000"/>
                    <a:lumOff val="50000"/>
                  </a:schemeClr>
                </a:solidFill>
              </a:rPr>
              <a:t> Magna </a:t>
            </a:r>
            <a:r>
              <a:rPr lang="en-US" altLang="zh-CN" sz="1333" kern="0" dirty="0" err="1">
                <a:solidFill>
                  <a:schemeClr val="tx1">
                    <a:lumMod val="50000"/>
                    <a:lumOff val="50000"/>
                  </a:schemeClr>
                </a:solidFill>
              </a:rPr>
              <a:t>Aliqua</a:t>
            </a:r>
            <a:r>
              <a:rPr lang="en-US" altLang="zh-CN" sz="1333" kern="0" dirty="0">
                <a:solidFill>
                  <a:schemeClr val="tx1">
                    <a:lumMod val="50000"/>
                    <a:lumOff val="50000"/>
                  </a:schemeClr>
                </a:solidFill>
              </a:rPr>
              <a:t>. </a:t>
            </a:r>
          </a:p>
        </p:txBody>
      </p:sp>
      <p:sp>
        <p:nvSpPr>
          <p:cNvPr id="2" name="文本占位符 1"/>
          <p:cNvSpPr>
            <a:spLocks noGrp="1"/>
          </p:cNvSpPr>
          <p:nvPr>
            <p:ph type="body" sz="quarter" idx="10"/>
          </p:nvPr>
        </p:nvSpPr>
        <p:spPr>
          <a:xfrm>
            <a:off x="1893887" y="2244069"/>
            <a:ext cx="8404225" cy="1200329"/>
          </a:xfrm>
        </p:spPr>
        <p:txBody>
          <a:bodyPr/>
          <a:lstStyle/>
          <a:p>
            <a:r>
              <a:rPr lang="zh-TW" altLang="en-US" sz="7200" dirty="0">
                <a:effectLst>
                  <a:outerShdw blurRad="38100" dist="38100" dir="2700000" algn="tl">
                    <a:srgbClr val="000000">
                      <a:alpha val="43137"/>
                    </a:srgbClr>
                  </a:outerShdw>
                </a:effectLst>
              </a:rPr>
              <a:t>成就每一個孩子</a:t>
            </a:r>
            <a:endParaRPr lang="zh-CN" altLang="en-US" sz="7200" dirty="0">
              <a:effectLst>
                <a:outerShdw blurRad="38100" dist="38100" dir="2700000" algn="tl">
                  <a:srgbClr val="000000">
                    <a:alpha val="43137"/>
                  </a:srgbClr>
                </a:outerShdw>
              </a:effectLst>
            </a:endParaRPr>
          </a:p>
        </p:txBody>
      </p:sp>
      <p:sp>
        <p:nvSpPr>
          <p:cNvPr id="3" name="文本占位符 2"/>
          <p:cNvSpPr>
            <a:spLocks noGrp="1"/>
          </p:cNvSpPr>
          <p:nvPr>
            <p:ph type="body" sz="quarter" idx="12"/>
          </p:nvPr>
        </p:nvSpPr>
        <p:spPr>
          <a:xfrm>
            <a:off x="2570480" y="3431373"/>
            <a:ext cx="6915666" cy="1200329"/>
          </a:xfrm>
        </p:spPr>
        <p:txBody>
          <a:bodyPr/>
          <a:lstStyle/>
          <a:p>
            <a:pPr lvl="0"/>
            <a:r>
              <a:rPr kumimoji="1" lang="en-US" altLang="zh-CN" sz="2400" dirty="0">
                <a:solidFill>
                  <a:schemeClr val="tx1"/>
                </a:solidFill>
              </a:rPr>
              <a:t>《</a:t>
            </a:r>
            <a:r>
              <a:rPr lang="zh-TW" altLang="en-US" sz="2400" dirty="0">
                <a:solidFill>
                  <a:schemeClr val="tx1">
                    <a:lumMod val="85000"/>
                    <a:lumOff val="15000"/>
                  </a:schemeClr>
                </a:solidFill>
              </a:rPr>
              <a:t>十二年國民基本教育之</a:t>
            </a:r>
            <a:r>
              <a:rPr lang="en-US" altLang="zh-TW" sz="2400" dirty="0">
                <a:solidFill>
                  <a:schemeClr val="tx1">
                    <a:lumMod val="85000"/>
                    <a:lumOff val="15000"/>
                  </a:schemeClr>
                </a:solidFill>
              </a:rPr>
              <a:t>108</a:t>
            </a:r>
            <a:r>
              <a:rPr lang="zh-TW" altLang="en-US" sz="2400" dirty="0">
                <a:solidFill>
                  <a:schemeClr val="tx1">
                    <a:lumMod val="85000"/>
                    <a:lumOff val="15000"/>
                  </a:schemeClr>
                </a:solidFill>
              </a:rPr>
              <a:t>課綱推動配套措施</a:t>
            </a:r>
            <a:r>
              <a:rPr kumimoji="1" lang="en-US" altLang="zh-CN" sz="2400" dirty="0">
                <a:solidFill>
                  <a:schemeClr val="tx1"/>
                </a:solidFill>
              </a:rPr>
              <a:t>》</a:t>
            </a:r>
            <a:br>
              <a:rPr kumimoji="1" lang="en-US" altLang="zh-CN" sz="2400" dirty="0">
                <a:solidFill>
                  <a:schemeClr val="tx1"/>
                </a:solidFill>
              </a:rPr>
            </a:br>
            <a:r>
              <a:rPr kumimoji="1" lang="zh-TW" altLang="en-US" sz="2400" dirty="0"/>
              <a:t>高級中等教育階段學生學習歷程檔案</a:t>
            </a:r>
            <a:endParaRPr kumimoji="1" lang="zh-CN" altLang="en-US" sz="2400" dirty="0"/>
          </a:p>
        </p:txBody>
      </p:sp>
      <p:pic>
        <p:nvPicPr>
          <p:cNvPr id="1026" name="Picture 2" descr="ãåæ°åå­¸åæè²ç½²ãçåçæå°çµæ"/>
          <p:cNvPicPr>
            <a:picLocks noChangeAspect="1" noChangeArrowheads="1"/>
          </p:cNvPicPr>
          <p:nvPr/>
        </p:nvPicPr>
        <p:blipFill>
          <a:blip r:embed="rId4">
            <a:extLst>
              <a:ext uri="{28A0092B-C50C-407E-A947-70E740481C1C}">
                <a14:useLocalDpi xmlns="" xmlns:a14="http://schemas.microsoft.com/office/drawing/2010/main" val="0"/>
              </a:ext>
            </a:extLst>
          </a:blip>
          <a:srcRect/>
          <a:stretch>
            <a:fillRect/>
          </a:stretch>
        </p:blipFill>
        <p:spPr bwMode="auto">
          <a:xfrm>
            <a:off x="8933744" y="5745369"/>
            <a:ext cx="3099254" cy="943296"/>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1536300284"/>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文字版面配置區 8"/>
          <p:cNvSpPr>
            <a:spLocks noGrp="1"/>
          </p:cNvSpPr>
          <p:nvPr>
            <p:ph type="body" sz="quarter" idx="15"/>
          </p:nvPr>
        </p:nvSpPr>
        <p:spPr>
          <a:xfrm>
            <a:off x="695324" y="333028"/>
            <a:ext cx="10286441" cy="584775"/>
          </a:xfrm>
        </p:spPr>
        <p:txBody>
          <a:bodyPr/>
          <a:lstStyle/>
          <a:p>
            <a:r>
              <a:rPr lang="en-US" altLang="zh-TW" b="1" dirty="0" smtClean="0"/>
              <a:t>108</a:t>
            </a:r>
            <a:r>
              <a:rPr lang="zh-TW" altLang="en-US" b="1" dirty="0" smtClean="0"/>
              <a:t>學年度</a:t>
            </a:r>
            <a:r>
              <a:rPr lang="zh-TW" altLang="en-US" b="1" dirty="0" smtClean="0">
                <a:solidFill>
                  <a:srgbClr val="FF0000"/>
                </a:solidFill>
              </a:rPr>
              <a:t>之前</a:t>
            </a:r>
            <a:r>
              <a:rPr lang="zh-TW" altLang="en-US" b="1" dirty="0" smtClean="0"/>
              <a:t>學生如何留下學習成果</a:t>
            </a:r>
            <a:r>
              <a:rPr lang="zh-TW" altLang="en-US" b="1" dirty="0" smtClean="0">
                <a:latin typeface="標楷體"/>
                <a:ea typeface="標楷體"/>
              </a:rPr>
              <a:t>？</a:t>
            </a:r>
            <a:endParaRPr lang="zh-TW" altLang="en-US" b="1" dirty="0"/>
          </a:p>
        </p:txBody>
      </p:sp>
      <p:pic>
        <p:nvPicPr>
          <p:cNvPr id="5" name="圖片 4">
            <a:extLst>
              <a:ext uri="{FF2B5EF4-FFF2-40B4-BE49-F238E27FC236}">
                <a16:creationId xmlns="" xmlns:a16="http://schemas.microsoft.com/office/drawing/2014/main" id="{0BB9B7AF-7098-4953-A55C-44ADD2368365}"/>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2609398" y="3794804"/>
            <a:ext cx="887032" cy="2191795"/>
          </a:xfrm>
          <a:prstGeom prst="rect">
            <a:avLst/>
          </a:prstGeom>
        </p:spPr>
      </p:pic>
      <p:pic>
        <p:nvPicPr>
          <p:cNvPr id="6" name="圖片 5">
            <a:extLst>
              <a:ext uri="{FF2B5EF4-FFF2-40B4-BE49-F238E27FC236}">
                <a16:creationId xmlns="" xmlns:a16="http://schemas.microsoft.com/office/drawing/2014/main" id="{EDB36CEF-4708-46FC-A92D-F8AB7E63EBF3}"/>
              </a:ext>
            </a:extLst>
          </p:cNvPr>
          <p:cNvPicPr>
            <a:picLocks noChangeAspect="1"/>
          </p:cNvPicPr>
          <p:nvPr/>
        </p:nvPicPr>
        <p:blipFill>
          <a:blip r:embed="rId4">
            <a:clrChange>
              <a:clrFrom>
                <a:srgbClr val="FFFFFF"/>
              </a:clrFrom>
              <a:clrTo>
                <a:srgbClr val="FFFFFF">
                  <a:alpha val="0"/>
                </a:srgbClr>
              </a:clrTo>
            </a:clrChange>
          </a:blip>
          <a:stretch>
            <a:fillRect/>
          </a:stretch>
        </p:blipFill>
        <p:spPr>
          <a:xfrm>
            <a:off x="3496430" y="3889579"/>
            <a:ext cx="985346" cy="2097020"/>
          </a:xfrm>
          <a:prstGeom prst="rect">
            <a:avLst/>
          </a:prstGeom>
        </p:spPr>
      </p:pic>
      <p:sp>
        <p:nvSpPr>
          <p:cNvPr id="3" name="圓角矩形圖說文字 2"/>
          <p:cNvSpPr/>
          <p:nvPr/>
        </p:nvSpPr>
        <p:spPr>
          <a:xfrm>
            <a:off x="6550418" y="1729376"/>
            <a:ext cx="4827493" cy="1176253"/>
          </a:xfrm>
          <a:prstGeom prst="wedgeRoundRectCallout">
            <a:avLst>
              <a:gd name="adj1" fmla="val -46708"/>
              <a:gd name="adj2" fmla="val 106578"/>
              <a:gd name="adj3" fmla="val 16667"/>
            </a:avLst>
          </a:prstGeom>
          <a:ln/>
        </p:spPr>
        <p:style>
          <a:lnRef idx="1">
            <a:schemeClr val="accent3"/>
          </a:lnRef>
          <a:fillRef idx="2">
            <a:schemeClr val="accent3"/>
          </a:fillRef>
          <a:effectRef idx="1">
            <a:schemeClr val="accent3"/>
          </a:effectRef>
          <a:fontRef idx="minor">
            <a:schemeClr val="dk1"/>
          </a:fontRef>
        </p:style>
        <p:txBody>
          <a:bodyPr rtlCol="0" anchor="ctr"/>
          <a:lstStyle/>
          <a:p>
            <a:pPr>
              <a:lnSpc>
                <a:spcPct val="130000"/>
              </a:lnSpc>
            </a:pPr>
            <a:r>
              <a:rPr lang="zh-TW" altLang="en-US" sz="2000" dirty="0" smtClean="0">
                <a:latin typeface="標楷體" panose="03000509000000000000" pitchFamily="65" charset="-120"/>
                <a:ea typeface="標楷體" panose="03000509000000000000" pitchFamily="65" charset="-120"/>
              </a:rPr>
              <a:t>同學，</a:t>
            </a:r>
            <a:r>
              <a:rPr lang="zh-TW" altLang="en-US" sz="2000" dirty="0" smtClean="0">
                <a:latin typeface="標楷體"/>
                <a:ea typeface="標楷體"/>
              </a:rPr>
              <a:t>這學期的作業</a:t>
            </a:r>
            <a:r>
              <a:rPr lang="zh-TW" altLang="en-US" sz="2000" dirty="0">
                <a:latin typeface="標楷體"/>
                <a:ea typeface="標楷體"/>
              </a:rPr>
              <a:t>與作品</a:t>
            </a:r>
            <a:r>
              <a:rPr lang="zh-TW" altLang="en-US" sz="2000" dirty="0" smtClean="0">
                <a:latin typeface="標楷體"/>
                <a:ea typeface="標楷體"/>
              </a:rPr>
              <a:t>，老師已經發還給大家囉，大家可以</a:t>
            </a:r>
            <a:r>
              <a:rPr lang="zh-TW" altLang="en-US" sz="2000" b="1" dirty="0" smtClean="0">
                <a:solidFill>
                  <a:srgbClr val="FF0000"/>
                </a:solidFill>
                <a:latin typeface="標楷體"/>
                <a:ea typeface="標楷體"/>
              </a:rPr>
              <a:t>自行留下保存</a:t>
            </a:r>
            <a:r>
              <a:rPr lang="zh-TW" altLang="en-US" sz="2000" dirty="0" smtClean="0">
                <a:latin typeface="標楷體"/>
                <a:ea typeface="標楷體"/>
              </a:rPr>
              <a:t>。</a:t>
            </a:r>
            <a:endParaRPr lang="zh-TW" altLang="en-US" sz="2000" dirty="0">
              <a:latin typeface="微软雅黑" panose="020B0503020204020204" pitchFamily="34" charset="-122"/>
              <a:ea typeface="微软雅黑" panose="020B0503020204020204" pitchFamily="34" charset="-122"/>
            </a:endParaRPr>
          </a:p>
        </p:txBody>
      </p:sp>
      <p:pic>
        <p:nvPicPr>
          <p:cNvPr id="7" name="Picture 4" descr="ãè¡æ¿äººå¡ å¡éãçåçæå°çµæ"/>
          <p:cNvPicPr>
            <a:picLocks noChangeAspect="1" noChangeArrowheads="1"/>
          </p:cNvPicPr>
          <p:nvPr/>
        </p:nvPicPr>
        <p:blipFill rotWithShape="1">
          <a:blip r:embed="rId5">
            <a:clrChange>
              <a:clrFrom>
                <a:srgbClr val="F6F6F6"/>
              </a:clrFrom>
              <a:clrTo>
                <a:srgbClr val="F6F6F6">
                  <a:alpha val="0"/>
                </a:srgbClr>
              </a:clrTo>
            </a:clrChange>
            <a:extLst>
              <a:ext uri="{28A0092B-C50C-407E-A947-70E740481C1C}">
                <a14:useLocalDpi xmlns="" xmlns:a14="http://schemas.microsoft.com/office/drawing/2010/main" val="0"/>
              </a:ext>
            </a:extLst>
          </a:blip>
          <a:srcRect l="19807" r="18508"/>
          <a:stretch/>
        </p:blipFill>
        <p:spPr bwMode="auto">
          <a:xfrm>
            <a:off x="5474766" y="3755208"/>
            <a:ext cx="1475121" cy="2177708"/>
          </a:xfrm>
          <a:prstGeom prst="rect">
            <a:avLst/>
          </a:prstGeom>
          <a:noFill/>
          <a:extLst>
            <a:ext uri="{909E8E84-426E-40DD-AFC4-6F175D3DCCD1}">
              <a14:hiddenFill xmlns="" xmlns:a14="http://schemas.microsoft.com/office/drawing/2010/main">
                <a:solidFill>
                  <a:srgbClr val="FFFFFF"/>
                </a:solidFill>
              </a14:hiddenFill>
            </a:ext>
          </a:extLst>
        </p:spPr>
      </p:pic>
      <p:sp>
        <p:nvSpPr>
          <p:cNvPr id="8" name="圓角矩形圖說文字 7"/>
          <p:cNvSpPr/>
          <p:nvPr/>
        </p:nvSpPr>
        <p:spPr>
          <a:xfrm flipH="1">
            <a:off x="516778" y="1936377"/>
            <a:ext cx="3027120" cy="1523800"/>
          </a:xfrm>
          <a:prstGeom prst="wedgeRoundRectCallout">
            <a:avLst>
              <a:gd name="adj1" fmla="val -49870"/>
              <a:gd name="adj2" fmla="val 74435"/>
              <a:gd name="adj3" fmla="val 16667"/>
            </a:avLst>
          </a:prstGeom>
          <a:ln/>
        </p:spPr>
        <p:style>
          <a:lnRef idx="1">
            <a:schemeClr val="accent3"/>
          </a:lnRef>
          <a:fillRef idx="2">
            <a:schemeClr val="accent3"/>
          </a:fillRef>
          <a:effectRef idx="1">
            <a:schemeClr val="accent3"/>
          </a:effectRef>
          <a:fontRef idx="minor">
            <a:schemeClr val="dk1"/>
          </a:fontRef>
        </p:style>
        <p:txBody>
          <a:bodyPr rtlCol="0" anchor="ctr"/>
          <a:lstStyle/>
          <a:p>
            <a:pPr>
              <a:lnSpc>
                <a:spcPct val="130000"/>
              </a:lnSpc>
            </a:pPr>
            <a:r>
              <a:rPr lang="zh-TW" altLang="en-US" sz="2000" dirty="0" smtClean="0">
                <a:latin typeface="標楷體"/>
                <a:ea typeface="標楷體"/>
              </a:rPr>
              <a:t>老師，如果我的作業到三年級時才發現</a:t>
            </a:r>
            <a:r>
              <a:rPr lang="zh-TW" altLang="en-US" sz="2000" b="1" dirty="0" smtClean="0">
                <a:solidFill>
                  <a:srgbClr val="FF0000"/>
                </a:solidFill>
                <a:latin typeface="標楷體"/>
                <a:ea typeface="標楷體"/>
              </a:rPr>
              <a:t>遺失</a:t>
            </a:r>
            <a:r>
              <a:rPr lang="zh-TW" altLang="en-US" sz="2000" dirty="0">
                <a:latin typeface="標楷體"/>
                <a:ea typeface="標楷體"/>
              </a:rPr>
              <a:t>了</a:t>
            </a:r>
            <a:r>
              <a:rPr lang="zh-TW" altLang="en-US" sz="2000" dirty="0" smtClean="0">
                <a:latin typeface="標楷體"/>
                <a:ea typeface="標楷體"/>
              </a:rPr>
              <a:t>，還可以再找老師拿嗎？</a:t>
            </a:r>
            <a:endParaRPr lang="zh-TW" altLang="en-US" sz="2000" dirty="0">
              <a:latin typeface="微软雅黑" panose="020B0503020204020204" pitchFamily="34" charset="-122"/>
              <a:ea typeface="微软雅黑" panose="020B0503020204020204" pitchFamily="34" charset="-122"/>
            </a:endParaRPr>
          </a:p>
        </p:txBody>
      </p:sp>
      <p:sp>
        <p:nvSpPr>
          <p:cNvPr id="10" name="圓角矩形圖說文字 9"/>
          <p:cNvSpPr/>
          <p:nvPr/>
        </p:nvSpPr>
        <p:spPr>
          <a:xfrm>
            <a:off x="6949887" y="4919771"/>
            <a:ext cx="4191001" cy="1013145"/>
          </a:xfrm>
          <a:prstGeom prst="wedgeRoundRectCallout">
            <a:avLst>
              <a:gd name="adj1" fmla="val -56497"/>
              <a:gd name="adj2" fmla="val -104413"/>
              <a:gd name="adj3" fmla="val 16667"/>
            </a:avLst>
          </a:prstGeom>
          <a:ln/>
        </p:spPr>
        <p:style>
          <a:lnRef idx="1">
            <a:schemeClr val="accent3"/>
          </a:lnRef>
          <a:fillRef idx="2">
            <a:schemeClr val="accent3"/>
          </a:fillRef>
          <a:effectRef idx="1">
            <a:schemeClr val="accent3"/>
          </a:effectRef>
          <a:fontRef idx="minor">
            <a:schemeClr val="dk1"/>
          </a:fontRef>
        </p:style>
        <p:txBody>
          <a:bodyPr rtlCol="0" anchor="ctr"/>
          <a:lstStyle/>
          <a:p>
            <a:pPr>
              <a:lnSpc>
                <a:spcPct val="130000"/>
              </a:lnSpc>
            </a:pPr>
            <a:r>
              <a:rPr lang="zh-TW" altLang="en-US" sz="2000" dirty="0" smtClean="0">
                <a:latin typeface="標楷體"/>
                <a:ea typeface="標楷體"/>
              </a:rPr>
              <a:t>這個有點</a:t>
            </a:r>
            <a:r>
              <a:rPr lang="zh-TW" altLang="en-US" sz="2000" dirty="0">
                <a:latin typeface="標楷體"/>
                <a:ea typeface="標楷體"/>
              </a:rPr>
              <a:t>難喔</a:t>
            </a:r>
            <a:r>
              <a:rPr lang="zh-TW" altLang="en-US" sz="2000" dirty="0" smtClean="0">
                <a:latin typeface="標楷體"/>
                <a:ea typeface="標楷體"/>
              </a:rPr>
              <a:t>，老師</a:t>
            </a:r>
            <a:r>
              <a:rPr lang="zh-TW" altLang="en-US" sz="2000" b="1" dirty="0" smtClean="0">
                <a:solidFill>
                  <a:srgbClr val="FF0000"/>
                </a:solidFill>
                <a:latin typeface="標楷體"/>
                <a:ea typeface="標楷體"/>
              </a:rPr>
              <a:t>沒辦法</a:t>
            </a:r>
            <a:r>
              <a:rPr lang="zh-TW" altLang="en-US" sz="2000" dirty="0" smtClean="0">
                <a:latin typeface="標楷體"/>
                <a:ea typeface="標楷體"/>
              </a:rPr>
              <a:t>幫大家</a:t>
            </a:r>
            <a:r>
              <a:rPr lang="zh-TW" altLang="en-US" sz="2000" b="1" dirty="0" smtClean="0">
                <a:solidFill>
                  <a:srgbClr val="FF0000"/>
                </a:solidFill>
                <a:latin typeface="標楷體"/>
                <a:ea typeface="標楷體"/>
              </a:rPr>
              <a:t>保存或備份</a:t>
            </a:r>
            <a:r>
              <a:rPr lang="zh-TW" altLang="en-US" sz="2000" dirty="0" smtClean="0">
                <a:latin typeface="標楷體"/>
                <a:ea typeface="標楷體"/>
              </a:rPr>
              <a:t>這些作業喔。</a:t>
            </a:r>
            <a:endParaRPr lang="zh-TW" altLang="en-US" sz="2000" dirty="0">
              <a:latin typeface="微软雅黑" panose="020B0503020204020204" pitchFamily="34" charset="-122"/>
              <a:ea typeface="微软雅黑" panose="020B0503020204020204" pitchFamily="34" charset="-122"/>
            </a:endParaRPr>
          </a:p>
        </p:txBody>
      </p:sp>
      <p:sp>
        <p:nvSpPr>
          <p:cNvPr id="11" name="橢圓 10">
            <a:extLst>
              <a:ext uri="{FF2B5EF4-FFF2-40B4-BE49-F238E27FC236}">
                <a16:creationId xmlns="" xmlns:a16="http://schemas.microsoft.com/office/drawing/2014/main" id="{28E66916-8D8C-45D4-BA4B-76BF710FE5C7}"/>
              </a:ext>
            </a:extLst>
          </p:cNvPr>
          <p:cNvSpPr/>
          <p:nvPr/>
        </p:nvSpPr>
        <p:spPr>
          <a:xfrm>
            <a:off x="6307212" y="1378071"/>
            <a:ext cx="486412" cy="478091"/>
          </a:xfrm>
          <a:prstGeom prst="ellips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2000" dirty="0">
                <a:latin typeface="微软雅黑" panose="020B0503020204020204" pitchFamily="34" charset="-122"/>
                <a:ea typeface="微软雅黑" panose="020B0503020204020204" pitchFamily="34" charset="-122"/>
              </a:rPr>
              <a:t>1</a:t>
            </a:r>
            <a:endParaRPr lang="zh-TW" altLang="en-US" sz="2000" dirty="0">
              <a:latin typeface="微软雅黑" panose="020B0503020204020204" pitchFamily="34" charset="-122"/>
              <a:ea typeface="微软雅黑" panose="020B0503020204020204" pitchFamily="34" charset="-122"/>
            </a:endParaRPr>
          </a:p>
        </p:txBody>
      </p:sp>
      <p:sp>
        <p:nvSpPr>
          <p:cNvPr id="12" name="橢圓 11">
            <a:extLst>
              <a:ext uri="{FF2B5EF4-FFF2-40B4-BE49-F238E27FC236}">
                <a16:creationId xmlns="" xmlns:a16="http://schemas.microsoft.com/office/drawing/2014/main" id="{28E66916-8D8C-45D4-BA4B-76BF710FE5C7}"/>
              </a:ext>
            </a:extLst>
          </p:cNvPr>
          <p:cNvSpPr/>
          <p:nvPr/>
        </p:nvSpPr>
        <p:spPr>
          <a:xfrm>
            <a:off x="6706681" y="4651655"/>
            <a:ext cx="486412" cy="478091"/>
          </a:xfrm>
          <a:prstGeom prst="ellips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2000" dirty="0" smtClean="0">
                <a:latin typeface="微软雅黑" panose="020B0503020204020204" pitchFamily="34" charset="-122"/>
                <a:ea typeface="微软雅黑" panose="020B0503020204020204" pitchFamily="34" charset="-122"/>
              </a:rPr>
              <a:t>3</a:t>
            </a:r>
            <a:endParaRPr lang="zh-TW" altLang="en-US" sz="2000" dirty="0">
              <a:latin typeface="微软雅黑" panose="020B0503020204020204" pitchFamily="34" charset="-122"/>
              <a:ea typeface="微软雅黑" panose="020B0503020204020204" pitchFamily="34" charset="-122"/>
            </a:endParaRPr>
          </a:p>
        </p:txBody>
      </p:sp>
      <p:sp>
        <p:nvSpPr>
          <p:cNvPr id="13" name="橢圓 12">
            <a:extLst>
              <a:ext uri="{FF2B5EF4-FFF2-40B4-BE49-F238E27FC236}">
                <a16:creationId xmlns="" xmlns:a16="http://schemas.microsoft.com/office/drawing/2014/main" id="{1DD50D99-F477-46B9-B9B5-16101F7CF068}"/>
              </a:ext>
            </a:extLst>
          </p:cNvPr>
          <p:cNvSpPr/>
          <p:nvPr/>
        </p:nvSpPr>
        <p:spPr>
          <a:xfrm>
            <a:off x="382701" y="1697331"/>
            <a:ext cx="486412" cy="478091"/>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2000" dirty="0">
                <a:latin typeface="微软雅黑" panose="020B0503020204020204" pitchFamily="34" charset="-122"/>
                <a:ea typeface="微软雅黑" panose="020B0503020204020204" pitchFamily="34" charset="-122"/>
              </a:rPr>
              <a:t>2</a:t>
            </a:r>
            <a:endParaRPr lang="zh-TW" altLang="en-US" sz="2000" dirty="0">
              <a:latin typeface="微软雅黑" panose="020B0503020204020204" pitchFamily="34" charset="-122"/>
              <a:ea typeface="微软雅黑" panose="020B0503020204020204" pitchFamily="34" charset="-122"/>
            </a:endParaRPr>
          </a:p>
        </p:txBody>
      </p:sp>
    </p:spTree>
    <p:extLst>
      <p:ext uri="{BB962C8B-B14F-4D97-AF65-F5344CB8AC3E}">
        <p14:creationId xmlns="" xmlns:p14="http://schemas.microsoft.com/office/powerpoint/2010/main" val="412487046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fade">
                                      <p:cBhvr>
                                        <p:cTn id="15" dur="500"/>
                                        <p:tgtEl>
                                          <p:spTgt spid="13"/>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fade">
                                      <p:cBhvr>
                                        <p:cTn id="18" dur="500"/>
                                        <p:tgtEl>
                                          <p:spTgt spid="8"/>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fade">
                                      <p:cBhvr>
                                        <p:cTn id="23" dur="500"/>
                                        <p:tgtEl>
                                          <p:spTgt spid="12"/>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0"/>
                                        </p:tgtEl>
                                        <p:attrNameLst>
                                          <p:attrName>style.visibility</p:attrName>
                                        </p:attrNameLst>
                                      </p:cBhvr>
                                      <p:to>
                                        <p:strVal val="visible"/>
                                      </p:to>
                                    </p:set>
                                    <p:animEffect transition="in" filter="fade">
                                      <p:cBhvr>
                                        <p:cTn id="26"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8" grpId="0" animBg="1"/>
      <p:bldP spid="10" grpId="0" animBg="1"/>
      <p:bldP spid="11" grpId="0" animBg="1"/>
      <p:bldP spid="12" grpId="0" animBg="1"/>
      <p:bldP spid="1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文字版面配置區 8"/>
          <p:cNvSpPr>
            <a:spLocks noGrp="1"/>
          </p:cNvSpPr>
          <p:nvPr>
            <p:ph type="body" sz="quarter" idx="15"/>
          </p:nvPr>
        </p:nvSpPr>
        <p:spPr>
          <a:xfrm>
            <a:off x="695324" y="324150"/>
            <a:ext cx="10286441" cy="584775"/>
          </a:xfrm>
        </p:spPr>
        <p:txBody>
          <a:bodyPr/>
          <a:lstStyle/>
          <a:p>
            <a:r>
              <a:rPr lang="en-US" altLang="zh-TW" b="1" dirty="0" smtClean="0"/>
              <a:t>108</a:t>
            </a:r>
            <a:r>
              <a:rPr lang="zh-TW" altLang="en-US" b="1" dirty="0" smtClean="0"/>
              <a:t>學年度</a:t>
            </a:r>
            <a:r>
              <a:rPr lang="zh-TW" altLang="en-US" b="1" dirty="0" smtClean="0">
                <a:solidFill>
                  <a:srgbClr val="FF0000"/>
                </a:solidFill>
              </a:rPr>
              <a:t>之後</a:t>
            </a:r>
            <a:r>
              <a:rPr lang="zh-TW" altLang="en-US" b="1" dirty="0" smtClean="0"/>
              <a:t>學生如何留下學習成果</a:t>
            </a:r>
            <a:r>
              <a:rPr lang="zh-TW" altLang="en-US" b="1" dirty="0" smtClean="0">
                <a:latin typeface="標楷體"/>
                <a:ea typeface="標楷體"/>
              </a:rPr>
              <a:t>？</a:t>
            </a:r>
            <a:endParaRPr lang="zh-TW" altLang="en-US" b="1" dirty="0"/>
          </a:p>
        </p:txBody>
      </p:sp>
      <p:pic>
        <p:nvPicPr>
          <p:cNvPr id="5" name="圖片 4">
            <a:extLst>
              <a:ext uri="{FF2B5EF4-FFF2-40B4-BE49-F238E27FC236}">
                <a16:creationId xmlns="" xmlns:a16="http://schemas.microsoft.com/office/drawing/2014/main" id="{0BB9B7AF-7098-4953-A55C-44ADD2368365}"/>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2622650" y="3803381"/>
            <a:ext cx="887032" cy="2191795"/>
          </a:xfrm>
          <a:prstGeom prst="rect">
            <a:avLst/>
          </a:prstGeom>
        </p:spPr>
      </p:pic>
      <p:pic>
        <p:nvPicPr>
          <p:cNvPr id="6" name="圖片 5">
            <a:extLst>
              <a:ext uri="{FF2B5EF4-FFF2-40B4-BE49-F238E27FC236}">
                <a16:creationId xmlns="" xmlns:a16="http://schemas.microsoft.com/office/drawing/2014/main" id="{EDB36CEF-4708-46FC-A92D-F8AB7E63EBF3}"/>
              </a:ext>
            </a:extLst>
          </p:cNvPr>
          <p:cNvPicPr>
            <a:picLocks noChangeAspect="1"/>
          </p:cNvPicPr>
          <p:nvPr/>
        </p:nvPicPr>
        <p:blipFill>
          <a:blip r:embed="rId4">
            <a:clrChange>
              <a:clrFrom>
                <a:srgbClr val="FFFFFF"/>
              </a:clrFrom>
              <a:clrTo>
                <a:srgbClr val="FFFFFF">
                  <a:alpha val="0"/>
                </a:srgbClr>
              </a:clrTo>
            </a:clrChange>
          </a:blip>
          <a:stretch>
            <a:fillRect/>
          </a:stretch>
        </p:blipFill>
        <p:spPr>
          <a:xfrm>
            <a:off x="3509682" y="3898156"/>
            <a:ext cx="985346" cy="2097020"/>
          </a:xfrm>
          <a:prstGeom prst="rect">
            <a:avLst/>
          </a:prstGeom>
        </p:spPr>
      </p:pic>
      <p:sp>
        <p:nvSpPr>
          <p:cNvPr id="3" name="圓角矩形圖說文字 2"/>
          <p:cNvSpPr/>
          <p:nvPr/>
        </p:nvSpPr>
        <p:spPr>
          <a:xfrm>
            <a:off x="6689912" y="1402843"/>
            <a:ext cx="4699747" cy="2174283"/>
          </a:xfrm>
          <a:prstGeom prst="wedgeRoundRectCallout">
            <a:avLst>
              <a:gd name="adj1" fmla="val -47378"/>
              <a:gd name="adj2" fmla="val 67421"/>
              <a:gd name="adj3" fmla="val 16667"/>
            </a:avLst>
          </a:prstGeom>
          <a:ln/>
        </p:spPr>
        <p:style>
          <a:lnRef idx="1">
            <a:schemeClr val="accent3"/>
          </a:lnRef>
          <a:fillRef idx="2">
            <a:schemeClr val="accent3"/>
          </a:fillRef>
          <a:effectRef idx="1">
            <a:schemeClr val="accent3"/>
          </a:effectRef>
          <a:fontRef idx="minor">
            <a:schemeClr val="dk1"/>
          </a:fontRef>
        </p:style>
        <p:txBody>
          <a:bodyPr rtlCol="0" anchor="ctr"/>
          <a:lstStyle/>
          <a:p>
            <a:pPr>
              <a:lnSpc>
                <a:spcPct val="130000"/>
              </a:lnSpc>
            </a:pPr>
            <a:r>
              <a:rPr lang="zh-TW" altLang="en-US" sz="2000" dirty="0" smtClean="0">
                <a:latin typeface="標楷體" panose="03000509000000000000" pitchFamily="65" charset="-120"/>
                <a:ea typeface="標楷體" panose="03000509000000000000" pitchFamily="65" charset="-120"/>
              </a:rPr>
              <a:t>同學，</a:t>
            </a:r>
            <a:r>
              <a:rPr lang="zh-TW" altLang="en-US" sz="2000" dirty="0" smtClean="0">
                <a:latin typeface="標楷體"/>
                <a:ea typeface="標楷體"/>
              </a:rPr>
              <a:t>這學期大家</a:t>
            </a:r>
            <a:r>
              <a:rPr lang="zh-TW" altLang="en-US" sz="2000" b="1" dirty="0" smtClean="0">
                <a:solidFill>
                  <a:srgbClr val="FF0000"/>
                </a:solidFill>
                <a:latin typeface="標楷體"/>
                <a:ea typeface="標楷體"/>
              </a:rPr>
              <a:t>上傳</a:t>
            </a:r>
            <a:r>
              <a:rPr lang="zh-TW" altLang="en-US" sz="2000" dirty="0" smtClean="0">
                <a:latin typeface="標楷體"/>
                <a:ea typeface="標楷體"/>
              </a:rPr>
              <a:t>的作業</a:t>
            </a:r>
            <a:r>
              <a:rPr lang="zh-TW" altLang="en-US" sz="2000" dirty="0">
                <a:latin typeface="標楷體"/>
                <a:ea typeface="標楷體"/>
              </a:rPr>
              <a:t>與作品</a:t>
            </a:r>
            <a:r>
              <a:rPr lang="zh-TW" altLang="en-US" sz="2000" dirty="0" smtClean="0">
                <a:latin typeface="標楷體"/>
                <a:ea typeface="標楷體"/>
              </a:rPr>
              <a:t>，老師已經完成</a:t>
            </a:r>
            <a:r>
              <a:rPr lang="zh-TW" altLang="en-US" sz="2000" b="1" dirty="0" smtClean="0">
                <a:solidFill>
                  <a:srgbClr val="FF0000"/>
                </a:solidFill>
                <a:latin typeface="標楷體"/>
                <a:ea typeface="標楷體"/>
              </a:rPr>
              <a:t>認證</a:t>
            </a:r>
            <a:r>
              <a:rPr lang="zh-TW" altLang="en-US" sz="2000" dirty="0">
                <a:latin typeface="標楷體"/>
                <a:ea typeface="標楷體"/>
              </a:rPr>
              <a:t>囉</a:t>
            </a:r>
            <a:r>
              <a:rPr lang="zh-TW" altLang="en-US" sz="2000" dirty="0" smtClean="0">
                <a:latin typeface="標楷體"/>
                <a:ea typeface="標楷體"/>
              </a:rPr>
              <a:t>，等到這個學年度結束時，</a:t>
            </a:r>
            <a:r>
              <a:rPr lang="zh-TW" altLang="en-US" sz="2000" dirty="0">
                <a:latin typeface="標楷體"/>
                <a:ea typeface="標楷體"/>
              </a:rPr>
              <a:t>大家可以再回顧</a:t>
            </a:r>
            <a:r>
              <a:rPr lang="zh-TW" altLang="en-US" sz="2000" dirty="0" smtClean="0">
                <a:latin typeface="標楷體"/>
                <a:ea typeface="標楷體"/>
              </a:rPr>
              <a:t>這一</a:t>
            </a:r>
            <a:r>
              <a:rPr lang="zh-TW" altLang="en-US" sz="2000" dirty="0">
                <a:latin typeface="標楷體"/>
                <a:ea typeface="標楷體"/>
              </a:rPr>
              <a:t>學</a:t>
            </a:r>
            <a:r>
              <a:rPr lang="zh-TW" altLang="en-US" sz="2000" dirty="0" smtClean="0">
                <a:latin typeface="標楷體"/>
                <a:ea typeface="標楷體"/>
              </a:rPr>
              <a:t>年</a:t>
            </a:r>
            <a:r>
              <a:rPr lang="zh-TW" altLang="en-US" sz="2000" dirty="0">
                <a:latin typeface="標楷體"/>
                <a:ea typeface="標楷體"/>
              </a:rPr>
              <a:t>的學習成果，</a:t>
            </a:r>
            <a:r>
              <a:rPr lang="zh-TW" altLang="en-US" sz="2000" b="1" dirty="0" smtClean="0">
                <a:solidFill>
                  <a:srgbClr val="FF0000"/>
                </a:solidFill>
                <a:latin typeface="標楷體"/>
                <a:ea typeface="標楷體"/>
              </a:rPr>
              <a:t>勾選</a:t>
            </a:r>
            <a:r>
              <a:rPr lang="zh-TW" altLang="en-US" sz="2000" dirty="0" smtClean="0">
                <a:latin typeface="標楷體"/>
                <a:ea typeface="標楷體"/>
              </a:rPr>
              <a:t>要提交到學習歷程中央資料庫的作品。</a:t>
            </a:r>
            <a:endParaRPr lang="zh-TW" altLang="en-US" sz="2000" dirty="0">
              <a:latin typeface="微软雅黑" panose="020B0503020204020204" pitchFamily="34" charset="-122"/>
              <a:ea typeface="微软雅黑" panose="020B0503020204020204" pitchFamily="34" charset="-122"/>
            </a:endParaRPr>
          </a:p>
        </p:txBody>
      </p:sp>
      <p:sp>
        <p:nvSpPr>
          <p:cNvPr id="8" name="圓角矩形圖說文字 7"/>
          <p:cNvSpPr/>
          <p:nvPr/>
        </p:nvSpPr>
        <p:spPr>
          <a:xfrm flipH="1">
            <a:off x="496010" y="1852892"/>
            <a:ext cx="3027120" cy="1424051"/>
          </a:xfrm>
          <a:prstGeom prst="wedgeRoundRectCallout">
            <a:avLst>
              <a:gd name="adj1" fmla="val -48982"/>
              <a:gd name="adj2" fmla="val 82062"/>
              <a:gd name="adj3" fmla="val 16667"/>
            </a:avLst>
          </a:prstGeom>
          <a:ln/>
        </p:spPr>
        <p:style>
          <a:lnRef idx="1">
            <a:schemeClr val="accent3"/>
          </a:lnRef>
          <a:fillRef idx="2">
            <a:schemeClr val="accent3"/>
          </a:fillRef>
          <a:effectRef idx="1">
            <a:schemeClr val="accent3"/>
          </a:effectRef>
          <a:fontRef idx="minor">
            <a:schemeClr val="dk1"/>
          </a:fontRef>
        </p:style>
        <p:txBody>
          <a:bodyPr rtlCol="0" anchor="ctr"/>
          <a:lstStyle/>
          <a:p>
            <a:pPr>
              <a:lnSpc>
                <a:spcPct val="130000"/>
              </a:lnSpc>
            </a:pPr>
            <a:r>
              <a:rPr lang="zh-TW" altLang="en-US" sz="2000" dirty="0" smtClean="0">
                <a:latin typeface="標楷體"/>
                <a:ea typeface="標楷體"/>
              </a:rPr>
              <a:t>老師，</a:t>
            </a:r>
            <a:r>
              <a:rPr lang="zh-TW" altLang="en-US" sz="2000" dirty="0">
                <a:latin typeface="標楷體"/>
                <a:ea typeface="標楷體"/>
              </a:rPr>
              <a:t>如果</a:t>
            </a:r>
            <a:r>
              <a:rPr lang="zh-TW" altLang="en-US" sz="2000" dirty="0" smtClean="0">
                <a:latin typeface="標楷體"/>
                <a:ea typeface="標楷體"/>
              </a:rPr>
              <a:t>我以後想整理</a:t>
            </a:r>
            <a:r>
              <a:rPr lang="zh-TW" altLang="en-US" sz="2000" b="1" dirty="0" smtClean="0">
                <a:solidFill>
                  <a:srgbClr val="FF0000"/>
                </a:solidFill>
                <a:latin typeface="標楷體"/>
                <a:ea typeface="標楷體"/>
              </a:rPr>
              <a:t>高中三年的學習成果</a:t>
            </a:r>
            <a:r>
              <a:rPr lang="zh-TW" altLang="en-US" sz="2000" dirty="0" smtClean="0">
                <a:latin typeface="標楷體"/>
                <a:ea typeface="標楷體"/>
              </a:rPr>
              <a:t>，</a:t>
            </a:r>
            <a:r>
              <a:rPr lang="zh-TW" altLang="en-US" sz="2000" dirty="0">
                <a:latin typeface="標楷體"/>
                <a:ea typeface="標楷體"/>
              </a:rPr>
              <a:t>還</a:t>
            </a:r>
            <a:r>
              <a:rPr lang="zh-TW" altLang="en-US" sz="2000" dirty="0" smtClean="0">
                <a:latin typeface="標楷體"/>
                <a:ea typeface="標楷體"/>
              </a:rPr>
              <a:t>可以找到資料嗎？</a:t>
            </a:r>
          </a:p>
        </p:txBody>
      </p:sp>
      <p:sp>
        <p:nvSpPr>
          <p:cNvPr id="10" name="圓角矩形圖說文字 9"/>
          <p:cNvSpPr/>
          <p:nvPr/>
        </p:nvSpPr>
        <p:spPr>
          <a:xfrm>
            <a:off x="6985746" y="4676850"/>
            <a:ext cx="4403913" cy="1318326"/>
          </a:xfrm>
          <a:prstGeom prst="wedgeRoundRectCallout">
            <a:avLst>
              <a:gd name="adj1" fmla="val -53021"/>
              <a:gd name="adj2" fmla="val -82645"/>
              <a:gd name="adj3" fmla="val 16667"/>
            </a:avLst>
          </a:prstGeom>
          <a:ln/>
        </p:spPr>
        <p:style>
          <a:lnRef idx="1">
            <a:schemeClr val="accent3"/>
          </a:lnRef>
          <a:fillRef idx="2">
            <a:schemeClr val="accent3"/>
          </a:fillRef>
          <a:effectRef idx="1">
            <a:schemeClr val="accent3"/>
          </a:effectRef>
          <a:fontRef idx="minor">
            <a:schemeClr val="dk1"/>
          </a:fontRef>
        </p:style>
        <p:txBody>
          <a:bodyPr rtlCol="0" anchor="ctr"/>
          <a:lstStyle/>
          <a:p>
            <a:pPr marL="0" lvl="1">
              <a:lnSpc>
                <a:spcPct val="130000"/>
              </a:lnSpc>
            </a:pPr>
            <a:r>
              <a:rPr lang="zh-TW" altLang="en-US" sz="2000" dirty="0" smtClean="0">
                <a:latin typeface="標楷體"/>
                <a:ea typeface="標楷體"/>
              </a:rPr>
              <a:t>沒問題喔，你</a:t>
            </a:r>
            <a:r>
              <a:rPr lang="zh-TW" altLang="en-US" sz="2000" dirty="0">
                <a:latin typeface="標楷體"/>
                <a:ea typeface="標楷體"/>
              </a:rPr>
              <a:t>只要有</a:t>
            </a:r>
            <a:r>
              <a:rPr lang="zh-TW" altLang="en-US" sz="2000" b="1" dirty="0" smtClean="0">
                <a:solidFill>
                  <a:srgbClr val="FF0000"/>
                </a:solidFill>
                <a:latin typeface="標楷體"/>
                <a:ea typeface="標楷體"/>
              </a:rPr>
              <a:t>定期記錄</a:t>
            </a:r>
            <a:r>
              <a:rPr lang="zh-TW" altLang="en-US" sz="2000" b="1" dirty="0">
                <a:solidFill>
                  <a:srgbClr val="FF0000"/>
                </a:solidFill>
                <a:latin typeface="標楷體"/>
                <a:ea typeface="標楷體"/>
              </a:rPr>
              <a:t>並整理</a:t>
            </a:r>
            <a:r>
              <a:rPr lang="zh-TW" altLang="en-US" sz="2000" dirty="0">
                <a:latin typeface="標楷體"/>
                <a:ea typeface="標楷體"/>
              </a:rPr>
              <a:t>自己的學習表現，你的學習成果在學校的</a:t>
            </a:r>
            <a:r>
              <a:rPr lang="zh-TW" altLang="en-US" sz="2000" b="1" dirty="0">
                <a:solidFill>
                  <a:srgbClr val="FF0000"/>
                </a:solidFill>
                <a:latin typeface="標楷體"/>
                <a:ea typeface="標楷體"/>
              </a:rPr>
              <a:t>學習歷程</a:t>
            </a:r>
            <a:r>
              <a:rPr lang="zh-TW" altLang="en-US" sz="2000" b="1" dirty="0" smtClean="0">
                <a:solidFill>
                  <a:srgbClr val="FF0000"/>
                </a:solidFill>
                <a:latin typeface="標楷體"/>
                <a:ea typeface="標楷體"/>
              </a:rPr>
              <a:t>平臺</a:t>
            </a:r>
            <a:r>
              <a:rPr lang="zh-TW" altLang="en-US" sz="2000" dirty="0" smtClean="0">
                <a:latin typeface="標楷體"/>
                <a:ea typeface="標楷體"/>
              </a:rPr>
              <a:t>都</a:t>
            </a:r>
            <a:r>
              <a:rPr lang="zh-TW" altLang="en-US" sz="2000" dirty="0">
                <a:latin typeface="標楷體"/>
                <a:ea typeface="標楷體"/>
              </a:rPr>
              <a:t>可以找到喔。</a:t>
            </a:r>
          </a:p>
        </p:txBody>
      </p:sp>
      <p:pic>
        <p:nvPicPr>
          <p:cNvPr id="11" name="Picture 8" descr="ãèå¸« å¡éãçåçæå°çµæ"/>
          <p:cNvPicPr>
            <a:picLocks noChangeAspect="1" noChangeArrowheads="1"/>
          </p:cNvPicPr>
          <p:nvPr/>
        </p:nvPicPr>
        <p:blipFill rotWithShape="1">
          <a:blip r:embed="rId5">
            <a:clrChange>
              <a:clrFrom>
                <a:srgbClr val="F6F6F6"/>
              </a:clrFrom>
              <a:clrTo>
                <a:srgbClr val="F6F6F6">
                  <a:alpha val="0"/>
                </a:srgbClr>
              </a:clrTo>
            </a:clrChange>
            <a:extLst>
              <a:ext uri="{28A0092B-C50C-407E-A947-70E740481C1C}">
                <a14:useLocalDpi xmlns="" xmlns:a14="http://schemas.microsoft.com/office/drawing/2010/main" val="0"/>
              </a:ext>
            </a:extLst>
          </a:blip>
          <a:srcRect l="11796" t="13785" r="50566" b="18226"/>
          <a:stretch/>
        </p:blipFill>
        <p:spPr bwMode="auto">
          <a:xfrm>
            <a:off x="5652895" y="3729672"/>
            <a:ext cx="963058" cy="2265504"/>
          </a:xfrm>
          <a:prstGeom prst="rect">
            <a:avLst/>
          </a:prstGeom>
          <a:noFill/>
          <a:extLst>
            <a:ext uri="{909E8E84-426E-40DD-AFC4-6F175D3DCCD1}">
              <a14:hiddenFill xmlns="" xmlns:a14="http://schemas.microsoft.com/office/drawing/2010/main">
                <a:solidFill>
                  <a:srgbClr val="FFFFFF"/>
                </a:solidFill>
              </a14:hiddenFill>
            </a:ext>
          </a:extLst>
        </p:spPr>
      </p:pic>
      <p:sp>
        <p:nvSpPr>
          <p:cNvPr id="12" name="橢圓 11">
            <a:extLst>
              <a:ext uri="{FF2B5EF4-FFF2-40B4-BE49-F238E27FC236}">
                <a16:creationId xmlns="" xmlns:a16="http://schemas.microsoft.com/office/drawing/2014/main" id="{28E66916-8D8C-45D4-BA4B-76BF710FE5C7}"/>
              </a:ext>
            </a:extLst>
          </p:cNvPr>
          <p:cNvSpPr/>
          <p:nvPr/>
        </p:nvSpPr>
        <p:spPr>
          <a:xfrm>
            <a:off x="6446706" y="1190692"/>
            <a:ext cx="486412" cy="478091"/>
          </a:xfrm>
          <a:prstGeom prst="ellips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2000" dirty="0">
                <a:latin typeface="微软雅黑" panose="020B0503020204020204" pitchFamily="34" charset="-122"/>
                <a:ea typeface="微软雅黑" panose="020B0503020204020204" pitchFamily="34" charset="-122"/>
              </a:rPr>
              <a:t>1</a:t>
            </a:r>
            <a:endParaRPr lang="zh-TW" altLang="en-US" sz="2000" dirty="0">
              <a:latin typeface="微软雅黑" panose="020B0503020204020204" pitchFamily="34" charset="-122"/>
              <a:ea typeface="微软雅黑" panose="020B0503020204020204" pitchFamily="34" charset="-122"/>
            </a:endParaRPr>
          </a:p>
        </p:txBody>
      </p:sp>
      <p:sp>
        <p:nvSpPr>
          <p:cNvPr id="13" name="橢圓 12">
            <a:extLst>
              <a:ext uri="{FF2B5EF4-FFF2-40B4-BE49-F238E27FC236}">
                <a16:creationId xmlns="" xmlns:a16="http://schemas.microsoft.com/office/drawing/2014/main" id="{28E66916-8D8C-45D4-BA4B-76BF710FE5C7}"/>
              </a:ext>
            </a:extLst>
          </p:cNvPr>
          <p:cNvSpPr/>
          <p:nvPr/>
        </p:nvSpPr>
        <p:spPr>
          <a:xfrm>
            <a:off x="6742540" y="4421187"/>
            <a:ext cx="486412" cy="478091"/>
          </a:xfrm>
          <a:prstGeom prst="ellips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2000" dirty="0" smtClean="0">
                <a:latin typeface="微软雅黑" panose="020B0503020204020204" pitchFamily="34" charset="-122"/>
                <a:ea typeface="微软雅黑" panose="020B0503020204020204" pitchFamily="34" charset="-122"/>
              </a:rPr>
              <a:t>3</a:t>
            </a:r>
            <a:endParaRPr lang="zh-TW" altLang="en-US" sz="2000" dirty="0">
              <a:latin typeface="微软雅黑" panose="020B0503020204020204" pitchFamily="34" charset="-122"/>
              <a:ea typeface="微软雅黑" panose="020B0503020204020204" pitchFamily="34" charset="-122"/>
            </a:endParaRPr>
          </a:p>
        </p:txBody>
      </p:sp>
      <p:sp>
        <p:nvSpPr>
          <p:cNvPr id="14" name="橢圓 13">
            <a:extLst>
              <a:ext uri="{FF2B5EF4-FFF2-40B4-BE49-F238E27FC236}">
                <a16:creationId xmlns="" xmlns:a16="http://schemas.microsoft.com/office/drawing/2014/main" id="{1DD50D99-F477-46B9-B9B5-16101F7CF068}"/>
              </a:ext>
            </a:extLst>
          </p:cNvPr>
          <p:cNvSpPr/>
          <p:nvPr/>
        </p:nvSpPr>
        <p:spPr>
          <a:xfrm>
            <a:off x="335636" y="1536243"/>
            <a:ext cx="486412" cy="478091"/>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2000" dirty="0">
                <a:latin typeface="微软雅黑" panose="020B0503020204020204" pitchFamily="34" charset="-122"/>
                <a:ea typeface="微软雅黑" panose="020B0503020204020204" pitchFamily="34" charset="-122"/>
              </a:rPr>
              <a:t>2</a:t>
            </a:r>
            <a:endParaRPr lang="zh-TW" altLang="en-US" sz="2000" dirty="0">
              <a:latin typeface="微软雅黑" panose="020B0503020204020204" pitchFamily="34" charset="-122"/>
              <a:ea typeface="微软雅黑" panose="020B0503020204020204" pitchFamily="34" charset="-122"/>
            </a:endParaRPr>
          </a:p>
        </p:txBody>
      </p:sp>
    </p:spTree>
    <p:extLst>
      <p:ext uri="{BB962C8B-B14F-4D97-AF65-F5344CB8AC3E}">
        <p14:creationId xmlns="" xmlns:p14="http://schemas.microsoft.com/office/powerpoint/2010/main" val="80898415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fade">
                                      <p:cBhvr>
                                        <p:cTn id="15" dur="500"/>
                                        <p:tgtEl>
                                          <p:spTgt spid="14"/>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fade">
                                      <p:cBhvr>
                                        <p:cTn id="18" dur="500"/>
                                        <p:tgtEl>
                                          <p:spTgt spid="8"/>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fade">
                                      <p:cBhvr>
                                        <p:cTn id="23" dur="500"/>
                                        <p:tgtEl>
                                          <p:spTgt spid="13"/>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0"/>
                                        </p:tgtEl>
                                        <p:attrNameLst>
                                          <p:attrName>style.visibility</p:attrName>
                                        </p:attrNameLst>
                                      </p:cBhvr>
                                      <p:to>
                                        <p:strVal val="visible"/>
                                      </p:to>
                                    </p:set>
                                    <p:animEffect transition="in" filter="fade">
                                      <p:cBhvr>
                                        <p:cTn id="26"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8" grpId="0" animBg="1"/>
      <p:bldP spid="10"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版面配置區 1">
            <a:extLst>
              <a:ext uri="{FF2B5EF4-FFF2-40B4-BE49-F238E27FC236}">
                <a16:creationId xmlns="" xmlns:a16="http://schemas.microsoft.com/office/drawing/2014/main" id="{AC8ACF07-226A-41C0-9823-2F61B22F9B95}"/>
              </a:ext>
            </a:extLst>
          </p:cNvPr>
          <p:cNvSpPr>
            <a:spLocks noGrp="1"/>
          </p:cNvSpPr>
          <p:nvPr>
            <p:ph type="body" sz="quarter" idx="15"/>
          </p:nvPr>
        </p:nvSpPr>
        <p:spPr>
          <a:xfrm>
            <a:off x="695325" y="322340"/>
            <a:ext cx="8315814" cy="584775"/>
          </a:xfrm>
        </p:spPr>
        <p:txBody>
          <a:bodyPr/>
          <a:lstStyle/>
          <a:p>
            <a:r>
              <a:rPr lang="zh-TW" altLang="en-US" b="1" dirty="0" smtClean="0"/>
              <a:t>學生學習歷程</a:t>
            </a:r>
            <a:r>
              <a:rPr lang="zh-TW" altLang="en-US" b="1" dirty="0"/>
              <a:t>檔案是怎樣被蒐集保存的？</a:t>
            </a:r>
          </a:p>
        </p:txBody>
      </p:sp>
      <p:grpSp>
        <p:nvGrpSpPr>
          <p:cNvPr id="11" name="群組 10">
            <a:extLst>
              <a:ext uri="{FF2B5EF4-FFF2-40B4-BE49-F238E27FC236}">
                <a16:creationId xmlns="" xmlns:a16="http://schemas.microsoft.com/office/drawing/2014/main" id="{DCC1D6C2-1D49-47A2-A89C-F780DCDB5EE1}"/>
              </a:ext>
            </a:extLst>
          </p:cNvPr>
          <p:cNvGrpSpPr/>
          <p:nvPr/>
        </p:nvGrpSpPr>
        <p:grpSpPr>
          <a:xfrm>
            <a:off x="576950" y="3269258"/>
            <a:ext cx="1385833" cy="1712600"/>
            <a:chOff x="779554" y="2427217"/>
            <a:chExt cx="1104758" cy="1332540"/>
          </a:xfrm>
        </p:grpSpPr>
        <p:pic>
          <p:nvPicPr>
            <p:cNvPr id="8" name="圖片 7">
              <a:extLst>
                <a:ext uri="{FF2B5EF4-FFF2-40B4-BE49-F238E27FC236}">
                  <a16:creationId xmlns="" xmlns:a16="http://schemas.microsoft.com/office/drawing/2014/main" id="{EFC113C9-245B-472F-82FA-8D28D4D4248F}"/>
                </a:ext>
              </a:extLst>
            </p:cNvPr>
            <p:cNvPicPr>
              <a:picLocks noChangeAspect="1"/>
            </p:cNvPicPr>
            <p:nvPr/>
          </p:nvPicPr>
          <p:blipFill>
            <a:blip r:embed="rId2">
              <a:clrChange>
                <a:clrFrom>
                  <a:srgbClr val="FFFFFF"/>
                </a:clrFrom>
                <a:clrTo>
                  <a:srgbClr val="FFFFFF">
                    <a:alpha val="0"/>
                  </a:srgbClr>
                </a:clrTo>
              </a:clrChange>
            </a:blip>
            <a:stretch>
              <a:fillRect/>
            </a:stretch>
          </p:blipFill>
          <p:spPr>
            <a:xfrm>
              <a:off x="779554" y="2427217"/>
              <a:ext cx="533768" cy="1318904"/>
            </a:xfrm>
            <a:prstGeom prst="rect">
              <a:avLst/>
            </a:prstGeom>
          </p:spPr>
        </p:pic>
        <p:pic>
          <p:nvPicPr>
            <p:cNvPr id="9" name="圖片 8">
              <a:extLst>
                <a:ext uri="{FF2B5EF4-FFF2-40B4-BE49-F238E27FC236}">
                  <a16:creationId xmlns="" xmlns:a16="http://schemas.microsoft.com/office/drawing/2014/main" id="{879DB45F-989D-4114-AD3A-E021E1CF6F30}"/>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1264586" y="2440852"/>
              <a:ext cx="619726" cy="1318905"/>
            </a:xfrm>
            <a:prstGeom prst="rect">
              <a:avLst/>
            </a:prstGeom>
          </p:spPr>
        </p:pic>
      </p:grpSp>
      <p:grpSp>
        <p:nvGrpSpPr>
          <p:cNvPr id="43" name="群組 42">
            <a:extLst>
              <a:ext uri="{FF2B5EF4-FFF2-40B4-BE49-F238E27FC236}">
                <a16:creationId xmlns="" xmlns:a16="http://schemas.microsoft.com/office/drawing/2014/main" id="{7E88F00C-E5AE-43BD-8EDC-BE543D14EEDB}"/>
              </a:ext>
            </a:extLst>
          </p:cNvPr>
          <p:cNvGrpSpPr/>
          <p:nvPr/>
        </p:nvGrpSpPr>
        <p:grpSpPr>
          <a:xfrm>
            <a:off x="485682" y="5055350"/>
            <a:ext cx="2276856" cy="693488"/>
            <a:chOff x="2389710" y="989743"/>
            <a:chExt cx="2276856" cy="693488"/>
          </a:xfrm>
        </p:grpSpPr>
        <p:pic>
          <p:nvPicPr>
            <p:cNvPr id="14" name="圖片 13">
              <a:extLst>
                <a:ext uri="{FF2B5EF4-FFF2-40B4-BE49-F238E27FC236}">
                  <a16:creationId xmlns="" xmlns:a16="http://schemas.microsoft.com/office/drawing/2014/main" id="{1976E11E-AC33-4031-8CF5-C979B4AD20E4}"/>
                </a:ext>
              </a:extLst>
            </p:cNvPr>
            <p:cNvPicPr>
              <a:picLocks noChangeAspect="1"/>
            </p:cNvPicPr>
            <p:nvPr/>
          </p:nvPicPr>
          <p:blipFill>
            <a:blip r:embed="rId4"/>
            <a:stretch>
              <a:fillRect/>
            </a:stretch>
          </p:blipFill>
          <p:spPr>
            <a:xfrm>
              <a:off x="2389710" y="989743"/>
              <a:ext cx="736447" cy="693488"/>
            </a:xfrm>
            <a:prstGeom prst="rect">
              <a:avLst/>
            </a:prstGeom>
          </p:spPr>
        </p:pic>
        <p:sp>
          <p:nvSpPr>
            <p:cNvPr id="22" name="文字方塊 21">
              <a:extLst>
                <a:ext uri="{FF2B5EF4-FFF2-40B4-BE49-F238E27FC236}">
                  <a16:creationId xmlns="" xmlns:a16="http://schemas.microsoft.com/office/drawing/2014/main" id="{C6F70CAA-6AAA-4BCF-B51A-C9015C9F3257}"/>
                </a:ext>
              </a:extLst>
            </p:cNvPr>
            <p:cNvSpPr txBox="1"/>
            <p:nvPr/>
          </p:nvSpPr>
          <p:spPr>
            <a:xfrm>
              <a:off x="3084082" y="1051357"/>
              <a:ext cx="1582484" cy="523220"/>
            </a:xfrm>
            <a:prstGeom prst="rect">
              <a:avLst/>
            </a:prstGeom>
            <a:noFill/>
          </p:spPr>
          <p:txBody>
            <a:bodyPr wrap="none" rtlCol="0">
              <a:spAutoFit/>
            </a:bodyPr>
            <a:lstStyle/>
            <a:p>
              <a:r>
                <a:rPr lang="zh-TW" altLang="en-US" sz="1400" b="1" kern="0" dirty="0" smtClean="0">
                  <a:solidFill>
                    <a:srgbClr val="FF0000"/>
                  </a:solidFill>
                  <a:latin typeface="微软雅黑" panose="020B0503020204020204" pitchFamily="34" charset="-122"/>
                  <a:ea typeface="微软雅黑" panose="020B0503020204020204" pitchFamily="34" charset="-122"/>
                  <a:cs typeface="+mn-ea"/>
                  <a:sym typeface="+mn-lt"/>
                </a:rPr>
                <a:t>課程</a:t>
              </a:r>
              <a:r>
                <a:rPr lang="zh-TW" altLang="en-US" sz="1400" b="1" kern="0" dirty="0">
                  <a:solidFill>
                    <a:srgbClr val="FF0000"/>
                  </a:solidFill>
                  <a:latin typeface="微软雅黑" panose="020B0503020204020204" pitchFamily="34" charset="-122"/>
                  <a:ea typeface="微软雅黑" panose="020B0503020204020204" pitchFamily="34" charset="-122"/>
                  <a:cs typeface="+mn-ea"/>
                  <a:sym typeface="+mn-lt"/>
                </a:rPr>
                <a:t>學習</a:t>
              </a:r>
              <a:r>
                <a:rPr lang="zh-TW" altLang="en-US" sz="1400" b="1" kern="0" dirty="0" smtClean="0">
                  <a:solidFill>
                    <a:srgbClr val="FF0000"/>
                  </a:solidFill>
                  <a:latin typeface="微软雅黑" panose="020B0503020204020204" pitchFamily="34" charset="-122"/>
                  <a:ea typeface="微软雅黑" panose="020B0503020204020204" pitchFamily="34" charset="-122"/>
                  <a:cs typeface="+mn-ea"/>
                  <a:sym typeface="+mn-lt"/>
                </a:rPr>
                <a:t>成果</a:t>
              </a:r>
              <a:endParaRPr lang="en-US" altLang="zh-TW" sz="1400" b="1" kern="0" dirty="0" smtClean="0">
                <a:solidFill>
                  <a:srgbClr val="FF0000"/>
                </a:solidFill>
                <a:latin typeface="微软雅黑" panose="020B0503020204020204" pitchFamily="34" charset="-122"/>
                <a:ea typeface="微软雅黑" panose="020B0503020204020204" pitchFamily="34" charset="-122"/>
                <a:cs typeface="+mn-ea"/>
                <a:sym typeface="+mn-lt"/>
              </a:endParaRPr>
            </a:p>
            <a:p>
              <a:r>
                <a:rPr lang="en-US" altLang="zh-TW" sz="1400" b="1" kern="0" dirty="0" smtClean="0">
                  <a:solidFill>
                    <a:schemeClr val="accent4">
                      <a:lumMod val="50000"/>
                    </a:schemeClr>
                  </a:solidFill>
                  <a:latin typeface="微软雅黑" panose="020B0503020204020204" pitchFamily="34" charset="-122"/>
                  <a:ea typeface="微软雅黑" panose="020B0503020204020204" pitchFamily="34" charset="-122"/>
                  <a:cs typeface="+mn-ea"/>
                  <a:sym typeface="+mn-lt"/>
                </a:rPr>
                <a:t>(</a:t>
              </a:r>
              <a:r>
                <a:rPr lang="zh-TW" altLang="en-US" sz="1400" b="1" kern="0" dirty="0" smtClean="0">
                  <a:solidFill>
                    <a:schemeClr val="accent4">
                      <a:lumMod val="50000"/>
                    </a:schemeClr>
                  </a:solidFill>
                  <a:latin typeface="微软雅黑" panose="020B0503020204020204" pitchFamily="34" charset="-122"/>
                  <a:ea typeface="微软雅黑" panose="020B0503020204020204" pitchFamily="34" charset="-122"/>
                  <a:cs typeface="+mn-ea"/>
                  <a:sym typeface="+mn-lt"/>
                </a:rPr>
                <a:t>經任課教師認證</a:t>
              </a:r>
              <a:r>
                <a:rPr lang="en-US" altLang="zh-TW" sz="1400" b="1" kern="0" dirty="0" smtClean="0">
                  <a:solidFill>
                    <a:schemeClr val="accent4">
                      <a:lumMod val="50000"/>
                    </a:schemeClr>
                  </a:solidFill>
                  <a:latin typeface="微软雅黑" panose="020B0503020204020204" pitchFamily="34" charset="-122"/>
                  <a:ea typeface="微软雅黑" panose="020B0503020204020204" pitchFamily="34" charset="-122"/>
                  <a:cs typeface="+mn-ea"/>
                  <a:sym typeface="+mn-lt"/>
                </a:rPr>
                <a:t>)</a:t>
              </a:r>
              <a:endParaRPr lang="zh-TW" altLang="en-US" sz="1400" b="1" kern="0" dirty="0">
                <a:solidFill>
                  <a:schemeClr val="accent4">
                    <a:lumMod val="50000"/>
                  </a:schemeClr>
                </a:solidFill>
                <a:latin typeface="微软雅黑" panose="020B0503020204020204" pitchFamily="34" charset="-122"/>
                <a:ea typeface="微软雅黑" panose="020B0503020204020204" pitchFamily="34" charset="-122"/>
                <a:cs typeface="+mn-ea"/>
                <a:sym typeface="+mn-lt"/>
              </a:endParaRPr>
            </a:p>
          </p:txBody>
        </p:sp>
      </p:grpSp>
      <p:grpSp>
        <p:nvGrpSpPr>
          <p:cNvPr id="26" name="群組 25">
            <a:extLst>
              <a:ext uri="{FF2B5EF4-FFF2-40B4-BE49-F238E27FC236}">
                <a16:creationId xmlns="" xmlns:a16="http://schemas.microsoft.com/office/drawing/2014/main" id="{286B1662-DA3D-49CD-AE8B-71950FDD94A0}"/>
              </a:ext>
            </a:extLst>
          </p:cNvPr>
          <p:cNvGrpSpPr/>
          <p:nvPr/>
        </p:nvGrpSpPr>
        <p:grpSpPr>
          <a:xfrm>
            <a:off x="485682" y="5889389"/>
            <a:ext cx="1616499" cy="705762"/>
            <a:chOff x="2643750" y="2218846"/>
            <a:chExt cx="1616499" cy="705762"/>
          </a:xfrm>
        </p:grpSpPr>
        <p:pic>
          <p:nvPicPr>
            <p:cNvPr id="16" name="圖片 15">
              <a:extLst>
                <a:ext uri="{FF2B5EF4-FFF2-40B4-BE49-F238E27FC236}">
                  <a16:creationId xmlns="" xmlns:a16="http://schemas.microsoft.com/office/drawing/2014/main" id="{84E262CA-04F2-4C4B-A11A-D6AAE5AED71D}"/>
                </a:ext>
              </a:extLst>
            </p:cNvPr>
            <p:cNvPicPr>
              <a:picLocks noChangeAspect="1"/>
            </p:cNvPicPr>
            <p:nvPr/>
          </p:nvPicPr>
          <p:blipFill>
            <a:blip r:embed="rId5"/>
            <a:stretch>
              <a:fillRect/>
            </a:stretch>
          </p:blipFill>
          <p:spPr>
            <a:xfrm>
              <a:off x="2643750" y="2218846"/>
              <a:ext cx="742584" cy="705762"/>
            </a:xfrm>
            <a:prstGeom prst="rect">
              <a:avLst/>
            </a:prstGeom>
          </p:spPr>
        </p:pic>
        <p:sp>
          <p:nvSpPr>
            <p:cNvPr id="23" name="文字方塊 22">
              <a:extLst>
                <a:ext uri="{FF2B5EF4-FFF2-40B4-BE49-F238E27FC236}">
                  <a16:creationId xmlns="" xmlns:a16="http://schemas.microsoft.com/office/drawing/2014/main" id="{9F879F3E-067A-400F-A9C9-269090CAB3B2}"/>
                </a:ext>
              </a:extLst>
            </p:cNvPr>
            <p:cNvSpPr txBox="1"/>
            <p:nvPr/>
          </p:nvSpPr>
          <p:spPr>
            <a:xfrm>
              <a:off x="3357438" y="2368395"/>
              <a:ext cx="902811" cy="345094"/>
            </a:xfrm>
            <a:prstGeom prst="rect">
              <a:avLst/>
            </a:prstGeom>
            <a:noFill/>
          </p:spPr>
          <p:txBody>
            <a:bodyPr wrap="square" rtlCol="0">
              <a:spAutoFit/>
            </a:bodyPr>
            <a:lstStyle/>
            <a:p>
              <a:pPr>
                <a:lnSpc>
                  <a:spcPct val="130000"/>
                </a:lnSpc>
                <a:spcBef>
                  <a:spcPts val="600"/>
                </a:spcBef>
              </a:pPr>
              <a:r>
                <a:rPr lang="zh-TW" altLang="en-US" sz="1400" b="1" kern="0" dirty="0">
                  <a:solidFill>
                    <a:srgbClr val="FF0000"/>
                  </a:solidFill>
                  <a:latin typeface="微软雅黑" panose="020B0503020204020204" pitchFamily="34" charset="-122"/>
                  <a:ea typeface="微软雅黑" panose="020B0503020204020204" pitchFamily="34" charset="-122"/>
                  <a:cs typeface="+mn-ea"/>
                  <a:sym typeface="+mn-lt"/>
                </a:rPr>
                <a:t>多元表現</a:t>
              </a:r>
            </a:p>
          </p:txBody>
        </p:sp>
      </p:grpSp>
      <p:sp>
        <p:nvSpPr>
          <p:cNvPr id="28" name="文字方塊 1">
            <a:extLst>
              <a:ext uri="{FF2B5EF4-FFF2-40B4-BE49-F238E27FC236}">
                <a16:creationId xmlns="" xmlns:a16="http://schemas.microsoft.com/office/drawing/2014/main" id="{8C6D78E7-84EF-4A2B-8851-9870A154D385}"/>
              </a:ext>
            </a:extLst>
          </p:cNvPr>
          <p:cNvSpPr txBox="1"/>
          <p:nvPr/>
        </p:nvSpPr>
        <p:spPr>
          <a:xfrm>
            <a:off x="5185943" y="6042319"/>
            <a:ext cx="3855312" cy="707886"/>
          </a:xfrm>
          <a:prstGeom prst="rect">
            <a:avLst/>
          </a:prstGeom>
          <a:noFill/>
        </p:spPr>
        <p:txBody>
          <a:bodyPr wrap="square" rtlCol="0">
            <a:spAutoFit/>
          </a:bodyPr>
          <a:lstStyle>
            <a:defPPr>
              <a:defRPr lang="zh-CN"/>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a:lstStyle>
          <a:p>
            <a:pPr marL="266700" indent="-266700"/>
            <a:r>
              <a:rPr lang="en-US" altLang="zh-TW" sz="1400" b="1" kern="0" dirty="0">
                <a:solidFill>
                  <a:schemeClr val="accent1"/>
                </a:solidFill>
                <a:latin typeface="微軟正黑體" panose="020B0604030504040204" pitchFamily="34" charset="-120"/>
                <a:ea typeface="微軟正黑體" panose="020B0604030504040204" pitchFamily="34" charset="-120"/>
                <a:cs typeface="+mn-ea"/>
                <a:sym typeface="+mn-lt"/>
              </a:rPr>
              <a:t>【</a:t>
            </a:r>
            <a:r>
              <a:rPr lang="zh-TW" altLang="en-US" sz="1400" b="1" kern="0" dirty="0">
                <a:solidFill>
                  <a:schemeClr val="accent1"/>
                </a:solidFill>
                <a:latin typeface="微軟正黑體" panose="020B0604030504040204" pitchFamily="34" charset="-120"/>
                <a:ea typeface="微軟正黑體" panose="020B0604030504040204" pitchFamily="34" charset="-120"/>
                <a:cs typeface="+mn-ea"/>
                <a:sym typeface="+mn-lt"/>
              </a:rPr>
              <a:t>註</a:t>
            </a:r>
            <a:r>
              <a:rPr lang="en-US" altLang="zh-TW" sz="1400" b="1" kern="0" dirty="0">
                <a:solidFill>
                  <a:schemeClr val="accent1"/>
                </a:solidFill>
                <a:latin typeface="微軟正黑體" panose="020B0604030504040204" pitchFamily="34" charset="-120"/>
                <a:ea typeface="微軟正黑體" panose="020B0604030504040204" pitchFamily="34" charset="-120"/>
                <a:cs typeface="+mn-ea"/>
                <a:sym typeface="+mn-lt"/>
              </a:rPr>
              <a:t>】</a:t>
            </a:r>
            <a:r>
              <a:rPr lang="zh-TW" altLang="en-US" sz="1400" b="1" kern="0" dirty="0">
                <a:latin typeface="微軟正黑體" panose="020B0604030504040204" pitchFamily="34" charset="-120"/>
                <a:ea typeface="微軟正黑體" panose="020B0604030504040204" pitchFamily="34" charset="-120"/>
                <a:cs typeface="+mn-ea"/>
                <a:sym typeface="+mn-lt"/>
              </a:rPr>
              <a:t>學習歷程學校平臺可能形式：</a:t>
            </a:r>
            <a:endParaRPr lang="en-US" altLang="zh-TW" sz="1400" b="1" kern="0" dirty="0">
              <a:latin typeface="微軟正黑體" panose="020B0604030504040204" pitchFamily="34" charset="-120"/>
              <a:ea typeface="微軟正黑體" panose="020B0604030504040204" pitchFamily="34" charset="-120"/>
              <a:cs typeface="+mn-ea"/>
              <a:sym typeface="+mn-lt"/>
            </a:endParaRPr>
          </a:p>
          <a:p>
            <a:pPr marL="266700">
              <a:buFont typeface="Wingdings" panose="05000000000000000000" pitchFamily="2" charset="2"/>
              <a:buChar char="n"/>
            </a:pPr>
            <a:r>
              <a:rPr lang="zh-TW" altLang="en-US" sz="1400" b="1" kern="0" dirty="0">
                <a:solidFill>
                  <a:schemeClr val="accent4"/>
                </a:solidFill>
                <a:latin typeface="微軟正黑體" panose="020B0604030504040204" pitchFamily="34" charset="-120"/>
                <a:ea typeface="微軟正黑體" panose="020B0604030504040204" pitchFamily="34" charset="-120"/>
                <a:cs typeface="+mn-ea"/>
                <a:sym typeface="+mn-lt"/>
              </a:rPr>
              <a:t> </a:t>
            </a:r>
            <a:r>
              <a:rPr lang="zh-TW" altLang="en-US" sz="1200" b="1" kern="0" dirty="0">
                <a:solidFill>
                  <a:schemeClr val="accent4"/>
                </a:solidFill>
                <a:latin typeface="微軟正黑體" panose="020B0604030504040204" pitchFamily="34" charset="-120"/>
                <a:ea typeface="微軟正黑體" panose="020B0604030504040204" pitchFamily="34" charset="-120"/>
                <a:cs typeface="+mn-ea"/>
                <a:sym typeface="+mn-lt"/>
              </a:rPr>
              <a:t>校務行政系統 </a:t>
            </a:r>
            <a:r>
              <a:rPr lang="en-US" altLang="zh-TW" sz="1200" b="1" kern="0" dirty="0">
                <a:solidFill>
                  <a:schemeClr val="accent4"/>
                </a:solidFill>
                <a:latin typeface="微軟正黑體" panose="020B0604030504040204" pitchFamily="34" charset="-120"/>
                <a:ea typeface="微軟正黑體" panose="020B0604030504040204" pitchFamily="34" charset="-120"/>
                <a:cs typeface="+mn-ea"/>
                <a:sym typeface="+mn-lt"/>
              </a:rPr>
              <a:t>+</a:t>
            </a:r>
            <a:r>
              <a:rPr lang="zh-TW" altLang="en-US" sz="1200" b="1" kern="0" dirty="0">
                <a:solidFill>
                  <a:schemeClr val="accent4"/>
                </a:solidFill>
                <a:latin typeface="微軟正黑體" panose="020B0604030504040204" pitchFamily="34" charset="-120"/>
                <a:ea typeface="微軟正黑體" panose="020B0604030504040204" pitchFamily="34" charset="-120"/>
                <a:cs typeface="+mn-ea"/>
                <a:sym typeface="+mn-lt"/>
              </a:rPr>
              <a:t> 校內學生學習歷程紀錄模組</a:t>
            </a:r>
            <a:endParaRPr lang="en-US" altLang="zh-TW" sz="1200" b="1" kern="0" dirty="0">
              <a:solidFill>
                <a:schemeClr val="accent4"/>
              </a:solidFill>
              <a:latin typeface="微軟正黑體" panose="020B0604030504040204" pitchFamily="34" charset="-120"/>
              <a:ea typeface="微軟正黑體" panose="020B0604030504040204" pitchFamily="34" charset="-120"/>
              <a:cs typeface="+mn-ea"/>
              <a:sym typeface="+mn-lt"/>
            </a:endParaRPr>
          </a:p>
          <a:p>
            <a:pPr marL="266700">
              <a:buFont typeface="Wingdings" panose="05000000000000000000" pitchFamily="2" charset="2"/>
              <a:buChar char="n"/>
            </a:pPr>
            <a:r>
              <a:rPr lang="zh-TW" altLang="en-US" sz="1200" b="1" kern="0" dirty="0">
                <a:solidFill>
                  <a:schemeClr val="accent4"/>
                </a:solidFill>
                <a:latin typeface="微軟正黑體" panose="020B0604030504040204" pitchFamily="34" charset="-120"/>
                <a:ea typeface="微軟正黑體" panose="020B0604030504040204" pitchFamily="34" charset="-120"/>
                <a:cs typeface="+mn-ea"/>
                <a:sym typeface="+mn-lt"/>
              </a:rPr>
              <a:t> 直接整合於校務行政系統</a:t>
            </a:r>
            <a:endParaRPr lang="zh-TW" altLang="en-US" sz="1200" b="1" kern="0" dirty="0">
              <a:latin typeface="微軟正黑體" panose="020B0604030504040204" pitchFamily="34" charset="-120"/>
              <a:ea typeface="微軟正黑體" panose="020B0604030504040204" pitchFamily="34" charset="-120"/>
              <a:cs typeface="+mn-ea"/>
              <a:sym typeface="+mn-lt"/>
            </a:endParaRPr>
          </a:p>
        </p:txBody>
      </p:sp>
      <p:grpSp>
        <p:nvGrpSpPr>
          <p:cNvPr id="31" name="群組 30"/>
          <p:cNvGrpSpPr/>
          <p:nvPr/>
        </p:nvGrpSpPr>
        <p:grpSpPr>
          <a:xfrm>
            <a:off x="9320915" y="1189544"/>
            <a:ext cx="1860313" cy="4481803"/>
            <a:chOff x="9320915" y="1189544"/>
            <a:chExt cx="1860313" cy="4481803"/>
          </a:xfrm>
        </p:grpSpPr>
        <p:pic>
          <p:nvPicPr>
            <p:cNvPr id="5" name="圖片 4">
              <a:extLst>
                <a:ext uri="{FF2B5EF4-FFF2-40B4-BE49-F238E27FC236}">
                  <a16:creationId xmlns="" xmlns:a16="http://schemas.microsoft.com/office/drawing/2014/main" id="{686E8A41-7585-4949-B257-CA4E0DD949B2}"/>
                </a:ext>
              </a:extLst>
            </p:cNvPr>
            <p:cNvPicPr>
              <a:picLocks noChangeAspect="1"/>
            </p:cNvPicPr>
            <p:nvPr/>
          </p:nvPicPr>
          <p:blipFill rotWithShape="1">
            <a:blip r:embed="rId6"/>
            <a:srcRect l="2" r="1431"/>
            <a:stretch/>
          </p:blipFill>
          <p:spPr>
            <a:xfrm>
              <a:off x="9320915" y="1189544"/>
              <a:ext cx="1738800" cy="4053599"/>
            </a:xfrm>
            <a:prstGeom prst="rect">
              <a:avLst/>
            </a:prstGeom>
          </p:spPr>
        </p:pic>
        <p:sp>
          <p:nvSpPr>
            <p:cNvPr id="29" name="文字方塊 28">
              <a:extLst>
                <a:ext uri="{FF2B5EF4-FFF2-40B4-BE49-F238E27FC236}">
                  <a16:creationId xmlns="" xmlns:a16="http://schemas.microsoft.com/office/drawing/2014/main" id="{B6985A06-3D55-42F4-B1A3-B6FE34F6CB96}"/>
                </a:ext>
              </a:extLst>
            </p:cNvPr>
            <p:cNvSpPr txBox="1"/>
            <p:nvPr/>
          </p:nvSpPr>
          <p:spPr>
            <a:xfrm>
              <a:off x="9320915" y="5258926"/>
              <a:ext cx="1860313" cy="412421"/>
            </a:xfrm>
            <a:prstGeom prst="rect">
              <a:avLst/>
            </a:prstGeom>
            <a:noFill/>
          </p:spPr>
          <p:txBody>
            <a:bodyPr wrap="square" rtlCol="0">
              <a:spAutoFit/>
            </a:bodyPr>
            <a:lstStyle/>
            <a:p>
              <a:pPr algn="ctr">
                <a:lnSpc>
                  <a:spcPct val="130000"/>
                </a:lnSpc>
                <a:spcBef>
                  <a:spcPts val="600"/>
                </a:spcBef>
              </a:pPr>
              <a:r>
                <a:rPr lang="zh-TW" altLang="en-US" sz="1600" kern="0" dirty="0">
                  <a:solidFill>
                    <a:srgbClr val="FF0000"/>
                  </a:solidFill>
                  <a:latin typeface="微软雅黑" panose="020B0503020204020204" pitchFamily="34" charset="-122"/>
                  <a:ea typeface="微软雅黑" panose="020B0503020204020204" pitchFamily="34" charset="-122"/>
                  <a:cs typeface="+mn-ea"/>
                  <a:sym typeface="+mn-lt"/>
                </a:rPr>
                <a:t>教育部建置的平臺</a:t>
              </a:r>
            </a:p>
          </p:txBody>
        </p:sp>
      </p:grpSp>
      <p:grpSp>
        <p:nvGrpSpPr>
          <p:cNvPr id="25" name="群組 24"/>
          <p:cNvGrpSpPr/>
          <p:nvPr/>
        </p:nvGrpSpPr>
        <p:grpSpPr>
          <a:xfrm>
            <a:off x="5287039" y="1189544"/>
            <a:ext cx="1760863" cy="4481803"/>
            <a:chOff x="5287039" y="1189544"/>
            <a:chExt cx="1760863" cy="4481803"/>
          </a:xfrm>
        </p:grpSpPr>
        <p:pic>
          <p:nvPicPr>
            <p:cNvPr id="4" name="圖片 3">
              <a:extLst>
                <a:ext uri="{FF2B5EF4-FFF2-40B4-BE49-F238E27FC236}">
                  <a16:creationId xmlns="" xmlns:a16="http://schemas.microsoft.com/office/drawing/2014/main" id="{588235FF-284B-4623-B063-A77AFFA9C2BA}"/>
                </a:ext>
              </a:extLst>
            </p:cNvPr>
            <p:cNvPicPr>
              <a:picLocks noChangeAspect="1"/>
            </p:cNvPicPr>
            <p:nvPr/>
          </p:nvPicPr>
          <p:blipFill rotWithShape="1">
            <a:blip r:embed="rId7">
              <a:clrChange>
                <a:clrFrom>
                  <a:srgbClr val="FFFFFF"/>
                </a:clrFrom>
                <a:clrTo>
                  <a:srgbClr val="FFFFFF">
                    <a:alpha val="0"/>
                  </a:srgbClr>
                </a:clrTo>
              </a:clrChange>
            </a:blip>
            <a:srcRect l="-1" r="-1091"/>
            <a:stretch/>
          </p:blipFill>
          <p:spPr>
            <a:xfrm>
              <a:off x="5287039" y="1189544"/>
              <a:ext cx="1728000" cy="4140000"/>
            </a:xfrm>
            <a:prstGeom prst="rect">
              <a:avLst/>
            </a:prstGeom>
          </p:spPr>
        </p:pic>
        <p:sp>
          <p:nvSpPr>
            <p:cNvPr id="30" name="文字方塊 29">
              <a:extLst>
                <a:ext uri="{FF2B5EF4-FFF2-40B4-BE49-F238E27FC236}">
                  <a16:creationId xmlns="" xmlns:a16="http://schemas.microsoft.com/office/drawing/2014/main" id="{56131DE5-04E2-4C67-9A4A-CF2492DCAE82}"/>
                </a:ext>
              </a:extLst>
            </p:cNvPr>
            <p:cNvSpPr txBox="1"/>
            <p:nvPr/>
          </p:nvSpPr>
          <p:spPr>
            <a:xfrm>
              <a:off x="5426945" y="5258926"/>
              <a:ext cx="1620957" cy="412421"/>
            </a:xfrm>
            <a:prstGeom prst="rect">
              <a:avLst/>
            </a:prstGeom>
            <a:noFill/>
          </p:spPr>
          <p:txBody>
            <a:bodyPr wrap="none" rtlCol="0">
              <a:spAutoFit/>
            </a:bodyPr>
            <a:lstStyle/>
            <a:p>
              <a:pPr>
                <a:lnSpc>
                  <a:spcPct val="130000"/>
                </a:lnSpc>
                <a:spcBef>
                  <a:spcPts val="600"/>
                </a:spcBef>
              </a:pPr>
              <a:r>
                <a:rPr lang="zh-TW" altLang="en-US" sz="1600" kern="0" dirty="0">
                  <a:solidFill>
                    <a:srgbClr val="FF0000"/>
                  </a:solidFill>
                  <a:latin typeface="微软雅黑" panose="020B0503020204020204" pitchFamily="34" charset="-122"/>
                  <a:ea typeface="微软雅黑" panose="020B0503020204020204" pitchFamily="34" charset="-122"/>
                  <a:cs typeface="+mn-ea"/>
                  <a:sym typeface="+mn-lt"/>
                </a:rPr>
                <a:t>學校建置的</a:t>
              </a:r>
              <a:r>
                <a:rPr lang="zh-TW" altLang="en-US" sz="1600" kern="0" dirty="0" smtClean="0">
                  <a:solidFill>
                    <a:srgbClr val="FF0000"/>
                  </a:solidFill>
                  <a:latin typeface="微软雅黑" panose="020B0503020204020204" pitchFamily="34" charset="-122"/>
                  <a:ea typeface="微软雅黑" panose="020B0503020204020204" pitchFamily="34" charset="-122"/>
                  <a:cs typeface="+mn-ea"/>
                  <a:sym typeface="+mn-lt"/>
                </a:rPr>
                <a:t>平臺</a:t>
              </a:r>
              <a:endParaRPr lang="zh-TW" altLang="en-US" sz="1600" kern="0" dirty="0">
                <a:solidFill>
                  <a:srgbClr val="FF0000"/>
                </a:solidFill>
                <a:latin typeface="微软雅黑" panose="020B0503020204020204" pitchFamily="34" charset="-122"/>
                <a:ea typeface="微软雅黑" panose="020B0503020204020204" pitchFamily="34" charset="-122"/>
                <a:cs typeface="+mn-ea"/>
                <a:sym typeface="+mn-lt"/>
              </a:endParaRPr>
            </a:p>
          </p:txBody>
        </p:sp>
      </p:grpSp>
      <p:pic>
        <p:nvPicPr>
          <p:cNvPr id="36" name="圖片 35">
            <a:extLst>
              <a:ext uri="{FF2B5EF4-FFF2-40B4-BE49-F238E27FC236}">
                <a16:creationId xmlns="" xmlns:a16="http://schemas.microsoft.com/office/drawing/2014/main" id="{D9537F7A-C624-43B3-AFE6-CB80D522E90E}"/>
              </a:ext>
            </a:extLst>
          </p:cNvPr>
          <p:cNvPicPr>
            <a:picLocks noChangeAspect="1"/>
          </p:cNvPicPr>
          <p:nvPr/>
        </p:nvPicPr>
        <p:blipFill>
          <a:blip r:embed="rId8"/>
          <a:stretch>
            <a:fillRect/>
          </a:stretch>
        </p:blipFill>
        <p:spPr>
          <a:xfrm>
            <a:off x="524913" y="1188992"/>
            <a:ext cx="1386999" cy="1504215"/>
          </a:xfrm>
          <a:prstGeom prst="rect">
            <a:avLst/>
          </a:prstGeom>
        </p:spPr>
      </p:pic>
      <p:grpSp>
        <p:nvGrpSpPr>
          <p:cNvPr id="44" name="群組 43">
            <a:extLst>
              <a:ext uri="{FF2B5EF4-FFF2-40B4-BE49-F238E27FC236}">
                <a16:creationId xmlns="" xmlns:a16="http://schemas.microsoft.com/office/drawing/2014/main" id="{A0670BC9-EF40-4AF8-A547-7C8E9B61E4C6}"/>
              </a:ext>
            </a:extLst>
          </p:cNvPr>
          <p:cNvGrpSpPr/>
          <p:nvPr/>
        </p:nvGrpSpPr>
        <p:grpSpPr>
          <a:xfrm>
            <a:off x="1904596" y="1195166"/>
            <a:ext cx="1574506" cy="675077"/>
            <a:chOff x="2650299" y="5347844"/>
            <a:chExt cx="1574506" cy="675077"/>
          </a:xfrm>
        </p:grpSpPr>
        <p:sp>
          <p:nvSpPr>
            <p:cNvPr id="39" name="文字方塊 38">
              <a:extLst>
                <a:ext uri="{FF2B5EF4-FFF2-40B4-BE49-F238E27FC236}">
                  <a16:creationId xmlns="" xmlns:a16="http://schemas.microsoft.com/office/drawing/2014/main" id="{1C92525B-AE02-46BE-BD91-61D44E06FFFD}"/>
                </a:ext>
              </a:extLst>
            </p:cNvPr>
            <p:cNvSpPr txBox="1"/>
            <p:nvPr/>
          </p:nvSpPr>
          <p:spPr>
            <a:xfrm>
              <a:off x="3321994" y="5512835"/>
              <a:ext cx="902811" cy="345094"/>
            </a:xfrm>
            <a:prstGeom prst="rect">
              <a:avLst/>
            </a:prstGeom>
            <a:noFill/>
          </p:spPr>
          <p:txBody>
            <a:bodyPr wrap="none" rtlCol="0">
              <a:spAutoFit/>
            </a:bodyPr>
            <a:lstStyle/>
            <a:p>
              <a:pPr>
                <a:lnSpc>
                  <a:spcPct val="130000"/>
                </a:lnSpc>
                <a:spcBef>
                  <a:spcPts val="600"/>
                </a:spcBef>
              </a:pPr>
              <a:r>
                <a:rPr lang="zh-TW" altLang="en-US" sz="1400" b="1" kern="0" dirty="0">
                  <a:solidFill>
                    <a:schemeClr val="accent4">
                      <a:lumMod val="50000"/>
                    </a:schemeClr>
                  </a:solidFill>
                  <a:latin typeface="微软雅黑" panose="020B0503020204020204" pitchFamily="34" charset="-122"/>
                  <a:ea typeface="微软雅黑" panose="020B0503020204020204" pitchFamily="34" charset="-122"/>
                  <a:cs typeface="+mn-ea"/>
                  <a:sym typeface="+mn-lt"/>
                </a:rPr>
                <a:t>基本資料</a:t>
              </a:r>
            </a:p>
          </p:txBody>
        </p:sp>
        <p:pic>
          <p:nvPicPr>
            <p:cNvPr id="38" name="圖片 37">
              <a:extLst>
                <a:ext uri="{FF2B5EF4-FFF2-40B4-BE49-F238E27FC236}">
                  <a16:creationId xmlns="" xmlns:a16="http://schemas.microsoft.com/office/drawing/2014/main" id="{C1BF4AF5-595B-4696-8B27-E0E25FCC4E8D}"/>
                </a:ext>
              </a:extLst>
            </p:cNvPr>
            <p:cNvPicPr>
              <a:picLocks noChangeAspect="1"/>
            </p:cNvPicPr>
            <p:nvPr/>
          </p:nvPicPr>
          <p:blipFill>
            <a:blip r:embed="rId9"/>
            <a:stretch>
              <a:fillRect/>
            </a:stretch>
          </p:blipFill>
          <p:spPr>
            <a:xfrm>
              <a:off x="2650299" y="5347844"/>
              <a:ext cx="718036" cy="675077"/>
            </a:xfrm>
            <a:prstGeom prst="rect">
              <a:avLst/>
            </a:prstGeom>
          </p:spPr>
        </p:pic>
      </p:grpSp>
      <p:grpSp>
        <p:nvGrpSpPr>
          <p:cNvPr id="45" name="群組 44">
            <a:extLst>
              <a:ext uri="{FF2B5EF4-FFF2-40B4-BE49-F238E27FC236}">
                <a16:creationId xmlns="" xmlns:a16="http://schemas.microsoft.com/office/drawing/2014/main" id="{848ABD7C-B8D3-4CE1-A55C-BDF66D605A4E}"/>
              </a:ext>
            </a:extLst>
          </p:cNvPr>
          <p:cNvGrpSpPr/>
          <p:nvPr/>
        </p:nvGrpSpPr>
        <p:grpSpPr>
          <a:xfrm>
            <a:off x="3479102" y="1201303"/>
            <a:ext cx="1567190" cy="668940"/>
            <a:chOff x="2657615" y="6103131"/>
            <a:chExt cx="1567190" cy="668940"/>
          </a:xfrm>
        </p:grpSpPr>
        <p:sp>
          <p:nvSpPr>
            <p:cNvPr id="42" name="文字方塊 41">
              <a:extLst>
                <a:ext uri="{FF2B5EF4-FFF2-40B4-BE49-F238E27FC236}">
                  <a16:creationId xmlns="" xmlns:a16="http://schemas.microsoft.com/office/drawing/2014/main" id="{3E7E2784-8B86-4869-B238-852571036AD3}"/>
                </a:ext>
              </a:extLst>
            </p:cNvPr>
            <p:cNvSpPr txBox="1"/>
            <p:nvPr/>
          </p:nvSpPr>
          <p:spPr>
            <a:xfrm>
              <a:off x="3321994" y="6247463"/>
              <a:ext cx="902811" cy="372410"/>
            </a:xfrm>
            <a:prstGeom prst="rect">
              <a:avLst/>
            </a:prstGeom>
            <a:noFill/>
          </p:spPr>
          <p:txBody>
            <a:bodyPr wrap="none" rtlCol="0">
              <a:spAutoFit/>
            </a:bodyPr>
            <a:lstStyle/>
            <a:p>
              <a:pPr>
                <a:lnSpc>
                  <a:spcPct val="130000"/>
                </a:lnSpc>
                <a:spcBef>
                  <a:spcPts val="600"/>
                </a:spcBef>
              </a:pPr>
              <a:r>
                <a:rPr lang="zh-TW" altLang="en-US" sz="1400" b="1" kern="0" dirty="0">
                  <a:solidFill>
                    <a:schemeClr val="accent4">
                      <a:lumMod val="50000"/>
                    </a:schemeClr>
                  </a:solidFill>
                  <a:latin typeface="微软雅黑" panose="020B0503020204020204" pitchFamily="34" charset="-122"/>
                  <a:ea typeface="微软雅黑" panose="020B0503020204020204" pitchFamily="34" charset="-122"/>
                  <a:cs typeface="+mn-ea"/>
                  <a:sym typeface="+mn-lt"/>
                </a:rPr>
                <a:t>修</a:t>
              </a:r>
              <a:r>
                <a:rPr lang="zh-TW" altLang="en-US" sz="1400" b="1" kern="0" dirty="0" smtClean="0">
                  <a:solidFill>
                    <a:schemeClr val="accent4">
                      <a:lumMod val="50000"/>
                    </a:schemeClr>
                  </a:solidFill>
                  <a:latin typeface="微软雅黑" panose="020B0503020204020204" pitchFamily="34" charset="-122"/>
                  <a:ea typeface="微软雅黑" panose="020B0503020204020204" pitchFamily="34" charset="-122"/>
                  <a:cs typeface="+mn-ea"/>
                  <a:sym typeface="+mn-lt"/>
                </a:rPr>
                <a:t>課紀錄</a:t>
              </a:r>
              <a:endParaRPr lang="zh-TW" altLang="en-US" sz="1400" b="1" kern="0" dirty="0">
                <a:solidFill>
                  <a:schemeClr val="accent4">
                    <a:lumMod val="50000"/>
                  </a:schemeClr>
                </a:solidFill>
                <a:latin typeface="微软雅黑" panose="020B0503020204020204" pitchFamily="34" charset="-122"/>
                <a:ea typeface="微软雅黑" panose="020B0503020204020204" pitchFamily="34" charset="-122"/>
                <a:cs typeface="+mn-ea"/>
                <a:sym typeface="+mn-lt"/>
              </a:endParaRPr>
            </a:p>
          </p:txBody>
        </p:sp>
        <p:pic>
          <p:nvPicPr>
            <p:cNvPr id="41" name="圖片 40">
              <a:extLst>
                <a:ext uri="{FF2B5EF4-FFF2-40B4-BE49-F238E27FC236}">
                  <a16:creationId xmlns="" xmlns:a16="http://schemas.microsoft.com/office/drawing/2014/main" id="{7618E6A0-1A88-4436-8670-234D1BCE39C9}"/>
                </a:ext>
              </a:extLst>
            </p:cNvPr>
            <p:cNvPicPr>
              <a:picLocks noChangeAspect="1"/>
            </p:cNvPicPr>
            <p:nvPr/>
          </p:nvPicPr>
          <p:blipFill>
            <a:blip r:embed="rId10"/>
            <a:stretch>
              <a:fillRect/>
            </a:stretch>
          </p:blipFill>
          <p:spPr>
            <a:xfrm>
              <a:off x="2657615" y="6103131"/>
              <a:ext cx="711899" cy="668940"/>
            </a:xfrm>
            <a:prstGeom prst="rect">
              <a:avLst/>
            </a:prstGeom>
          </p:spPr>
        </p:pic>
      </p:grpSp>
      <p:grpSp>
        <p:nvGrpSpPr>
          <p:cNvPr id="10" name="群組 9"/>
          <p:cNvGrpSpPr/>
          <p:nvPr/>
        </p:nvGrpSpPr>
        <p:grpSpPr>
          <a:xfrm>
            <a:off x="2220594" y="1714349"/>
            <a:ext cx="2660086" cy="1187718"/>
            <a:chOff x="2220594" y="1714349"/>
            <a:chExt cx="2660086" cy="1187718"/>
          </a:xfrm>
        </p:grpSpPr>
        <p:sp>
          <p:nvSpPr>
            <p:cNvPr id="46" name="向右箭號 8">
              <a:extLst>
                <a:ext uri="{FF2B5EF4-FFF2-40B4-BE49-F238E27FC236}">
                  <a16:creationId xmlns="" xmlns:a16="http://schemas.microsoft.com/office/drawing/2014/main" id="{0118C714-0F9D-4D19-83F4-F3EBA925A240}"/>
                </a:ext>
              </a:extLst>
            </p:cNvPr>
            <p:cNvSpPr/>
            <p:nvPr/>
          </p:nvSpPr>
          <p:spPr>
            <a:xfrm>
              <a:off x="2220594" y="1714349"/>
              <a:ext cx="2660086" cy="1187718"/>
            </a:xfrm>
            <a:prstGeom prst="rightArrow">
              <a:avLst>
                <a:gd name="adj1" fmla="val 59455"/>
                <a:gd name="adj2" fmla="val 48582"/>
              </a:avLst>
            </a:prstGeom>
            <a:gradFill flip="none" rotWithShape="1">
              <a:gsLst>
                <a:gs pos="0">
                  <a:srgbClr val="9BBB40">
                    <a:tint val="66000"/>
                    <a:satMod val="160000"/>
                  </a:srgbClr>
                </a:gs>
                <a:gs pos="50000">
                  <a:srgbClr val="9BBB40">
                    <a:tint val="44500"/>
                    <a:satMod val="160000"/>
                  </a:srgbClr>
                </a:gs>
                <a:gs pos="100000">
                  <a:srgbClr val="9BBB40">
                    <a:tint val="23500"/>
                    <a:satMod val="160000"/>
                  </a:srgbClr>
                </a:gs>
              </a:gsLst>
              <a:lin ang="10800000" scaled="1"/>
              <a:tileRect/>
            </a:gradFill>
            <a:ln/>
          </p:spPr>
          <p:style>
            <a:lnRef idx="3">
              <a:schemeClr val="lt1"/>
            </a:lnRef>
            <a:fillRef idx="1">
              <a:schemeClr val="accent6"/>
            </a:fillRef>
            <a:effectRef idx="1">
              <a:schemeClr val="accent6"/>
            </a:effectRef>
            <a:fontRef idx="minor">
              <a:schemeClr val="lt1"/>
            </a:fontRef>
          </p:style>
          <p:txBody>
            <a:bodyPr rtlCol="0" anchor="ctr"/>
            <a:lstStyle>
              <a:defPPr>
                <a:defRPr lang="zh-CN"/>
              </a:defPPr>
              <a:lvl1pPr marL="0" algn="l" defTabSz="914377" rtl="0" eaLnBrk="1" latinLnBrk="0" hangingPunct="1">
                <a:defRPr sz="1800" kern="1200">
                  <a:solidFill>
                    <a:schemeClr val="lt1"/>
                  </a:solidFill>
                  <a:latin typeface="+mn-lt"/>
                  <a:ea typeface="+mn-ea"/>
                  <a:cs typeface="+mn-cs"/>
                </a:defRPr>
              </a:lvl1pPr>
              <a:lvl2pPr marL="457189" algn="l" defTabSz="914377" rtl="0" eaLnBrk="1" latinLnBrk="0" hangingPunct="1">
                <a:defRPr sz="1800" kern="1200">
                  <a:solidFill>
                    <a:schemeClr val="lt1"/>
                  </a:solidFill>
                  <a:latin typeface="+mn-lt"/>
                  <a:ea typeface="+mn-ea"/>
                  <a:cs typeface="+mn-cs"/>
                </a:defRPr>
              </a:lvl2pPr>
              <a:lvl3pPr marL="914377" algn="l" defTabSz="914377" rtl="0" eaLnBrk="1" latinLnBrk="0" hangingPunct="1">
                <a:defRPr sz="1800" kern="1200">
                  <a:solidFill>
                    <a:schemeClr val="lt1"/>
                  </a:solidFill>
                  <a:latin typeface="+mn-lt"/>
                  <a:ea typeface="+mn-ea"/>
                  <a:cs typeface="+mn-cs"/>
                </a:defRPr>
              </a:lvl3pPr>
              <a:lvl4pPr marL="1371566" algn="l" defTabSz="914377" rtl="0" eaLnBrk="1" latinLnBrk="0" hangingPunct="1">
                <a:defRPr sz="1800" kern="1200">
                  <a:solidFill>
                    <a:schemeClr val="lt1"/>
                  </a:solidFill>
                  <a:latin typeface="+mn-lt"/>
                  <a:ea typeface="+mn-ea"/>
                  <a:cs typeface="+mn-cs"/>
                </a:defRPr>
              </a:lvl4pPr>
              <a:lvl5pPr marL="1828754" algn="l" defTabSz="914377" rtl="0" eaLnBrk="1" latinLnBrk="0" hangingPunct="1">
                <a:defRPr sz="1800" kern="1200">
                  <a:solidFill>
                    <a:schemeClr val="lt1"/>
                  </a:solidFill>
                  <a:latin typeface="+mn-lt"/>
                  <a:ea typeface="+mn-ea"/>
                  <a:cs typeface="+mn-cs"/>
                </a:defRPr>
              </a:lvl5pPr>
              <a:lvl6pPr marL="2285943" algn="l" defTabSz="914377" rtl="0" eaLnBrk="1" latinLnBrk="0" hangingPunct="1">
                <a:defRPr sz="1800" kern="1200">
                  <a:solidFill>
                    <a:schemeClr val="lt1"/>
                  </a:solidFill>
                  <a:latin typeface="+mn-lt"/>
                  <a:ea typeface="+mn-ea"/>
                  <a:cs typeface="+mn-cs"/>
                </a:defRPr>
              </a:lvl6pPr>
              <a:lvl7pPr marL="2743131" algn="l" defTabSz="914377" rtl="0" eaLnBrk="1" latinLnBrk="0" hangingPunct="1">
                <a:defRPr sz="1800" kern="1200">
                  <a:solidFill>
                    <a:schemeClr val="lt1"/>
                  </a:solidFill>
                  <a:latin typeface="+mn-lt"/>
                  <a:ea typeface="+mn-ea"/>
                  <a:cs typeface="+mn-cs"/>
                </a:defRPr>
              </a:lvl7pPr>
              <a:lvl8pPr marL="3200320" algn="l" defTabSz="914377" rtl="0" eaLnBrk="1" latinLnBrk="0" hangingPunct="1">
                <a:defRPr sz="1800" kern="1200">
                  <a:solidFill>
                    <a:schemeClr val="lt1"/>
                  </a:solidFill>
                  <a:latin typeface="+mn-lt"/>
                  <a:ea typeface="+mn-ea"/>
                  <a:cs typeface="+mn-cs"/>
                </a:defRPr>
              </a:lvl8pPr>
              <a:lvl9pPr marL="3657509" algn="l" defTabSz="914377" rtl="0" eaLnBrk="1" latinLnBrk="0" hangingPunct="1">
                <a:defRPr sz="1800" kern="1200">
                  <a:solidFill>
                    <a:schemeClr val="lt1"/>
                  </a:solidFill>
                  <a:latin typeface="+mn-lt"/>
                  <a:ea typeface="+mn-ea"/>
                  <a:cs typeface="+mn-cs"/>
                </a:defRPr>
              </a:lvl9pPr>
            </a:lstStyle>
            <a:p>
              <a:pPr algn="ctr">
                <a:lnSpc>
                  <a:spcPct val="130000"/>
                </a:lnSpc>
              </a:pPr>
              <a:r>
                <a:rPr lang="zh-TW" altLang="en-US" sz="2000" dirty="0">
                  <a:solidFill>
                    <a:schemeClr val="tx1"/>
                  </a:solidFill>
                  <a:latin typeface="微软雅黑" panose="020B0503020204020204" pitchFamily="34" charset="-122"/>
                  <a:ea typeface="微软雅黑" panose="020B0503020204020204" pitchFamily="34" charset="-122"/>
                </a:rPr>
                <a:t>登錄</a:t>
              </a:r>
            </a:p>
          </p:txBody>
        </p:sp>
        <p:sp>
          <p:nvSpPr>
            <p:cNvPr id="47" name="橢圓 46">
              <a:extLst>
                <a:ext uri="{FF2B5EF4-FFF2-40B4-BE49-F238E27FC236}">
                  <a16:creationId xmlns="" xmlns:a16="http://schemas.microsoft.com/office/drawing/2014/main" id="{28E66916-8D8C-45D4-BA4B-76BF710FE5C7}"/>
                </a:ext>
              </a:extLst>
            </p:cNvPr>
            <p:cNvSpPr/>
            <p:nvPr/>
          </p:nvSpPr>
          <p:spPr>
            <a:xfrm>
              <a:off x="2471638" y="2079618"/>
              <a:ext cx="486412" cy="478091"/>
            </a:xfrm>
            <a:prstGeom prst="ellips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2000" dirty="0">
                  <a:latin typeface="微软雅黑" panose="020B0503020204020204" pitchFamily="34" charset="-122"/>
                  <a:ea typeface="微软雅黑" panose="020B0503020204020204" pitchFamily="34" charset="-122"/>
                </a:rPr>
                <a:t>1</a:t>
              </a:r>
              <a:endParaRPr lang="zh-TW" altLang="en-US" sz="2000" dirty="0">
                <a:latin typeface="微软雅黑" panose="020B0503020204020204" pitchFamily="34" charset="-122"/>
                <a:ea typeface="微软雅黑" panose="020B0503020204020204" pitchFamily="34" charset="-122"/>
              </a:endParaRPr>
            </a:p>
          </p:txBody>
        </p:sp>
      </p:grpSp>
      <p:grpSp>
        <p:nvGrpSpPr>
          <p:cNvPr id="13" name="群組 12"/>
          <p:cNvGrpSpPr/>
          <p:nvPr/>
        </p:nvGrpSpPr>
        <p:grpSpPr>
          <a:xfrm>
            <a:off x="2542580" y="3056762"/>
            <a:ext cx="2568590" cy="1213408"/>
            <a:chOff x="2542580" y="3056762"/>
            <a:chExt cx="2568590" cy="1213408"/>
          </a:xfrm>
        </p:grpSpPr>
        <p:sp>
          <p:nvSpPr>
            <p:cNvPr id="12" name="向右箭號 8">
              <a:extLst>
                <a:ext uri="{FF2B5EF4-FFF2-40B4-BE49-F238E27FC236}">
                  <a16:creationId xmlns="" xmlns:a16="http://schemas.microsoft.com/office/drawing/2014/main" id="{6165B71A-AED4-4B70-9103-203BF1394336}"/>
                </a:ext>
              </a:extLst>
            </p:cNvPr>
            <p:cNvSpPr/>
            <p:nvPr/>
          </p:nvSpPr>
          <p:spPr>
            <a:xfrm>
              <a:off x="2542580" y="3056762"/>
              <a:ext cx="2568590" cy="1213408"/>
            </a:xfrm>
            <a:prstGeom prst="rightArrow">
              <a:avLst>
                <a:gd name="adj1" fmla="val 65896"/>
                <a:gd name="adj2" fmla="val 48582"/>
              </a:avLst>
            </a:prstGeom>
            <a:gradFill flip="none" rotWithShape="1">
              <a:gsLst>
                <a:gs pos="0">
                  <a:srgbClr val="9BBB40">
                    <a:tint val="66000"/>
                    <a:satMod val="160000"/>
                  </a:srgbClr>
                </a:gs>
                <a:gs pos="50000">
                  <a:srgbClr val="9BBB40">
                    <a:tint val="44500"/>
                    <a:satMod val="160000"/>
                  </a:srgbClr>
                </a:gs>
                <a:gs pos="100000">
                  <a:srgbClr val="9BBB40">
                    <a:tint val="23500"/>
                    <a:satMod val="160000"/>
                  </a:srgbClr>
                </a:gs>
              </a:gsLst>
              <a:lin ang="10800000" scaled="1"/>
              <a:tileRect/>
            </a:gradFill>
            <a:ln/>
          </p:spPr>
          <p:style>
            <a:lnRef idx="3">
              <a:schemeClr val="lt1"/>
            </a:lnRef>
            <a:fillRef idx="1">
              <a:schemeClr val="accent6"/>
            </a:fillRef>
            <a:effectRef idx="1">
              <a:schemeClr val="accent6"/>
            </a:effectRef>
            <a:fontRef idx="minor">
              <a:schemeClr val="lt1"/>
            </a:fontRef>
          </p:style>
          <p:txBody>
            <a:bodyPr rtlCol="0" anchor="ctr"/>
            <a:lstStyle>
              <a:defPPr>
                <a:defRPr lang="zh-CN"/>
              </a:defPPr>
              <a:lvl1pPr marL="0" algn="l" defTabSz="914377" rtl="0" eaLnBrk="1" latinLnBrk="0" hangingPunct="1">
                <a:defRPr sz="1800" kern="1200">
                  <a:solidFill>
                    <a:schemeClr val="lt1"/>
                  </a:solidFill>
                  <a:latin typeface="+mn-lt"/>
                  <a:ea typeface="+mn-ea"/>
                  <a:cs typeface="+mn-cs"/>
                </a:defRPr>
              </a:lvl1pPr>
              <a:lvl2pPr marL="457189" algn="l" defTabSz="914377" rtl="0" eaLnBrk="1" latinLnBrk="0" hangingPunct="1">
                <a:defRPr sz="1800" kern="1200">
                  <a:solidFill>
                    <a:schemeClr val="lt1"/>
                  </a:solidFill>
                  <a:latin typeface="+mn-lt"/>
                  <a:ea typeface="+mn-ea"/>
                  <a:cs typeface="+mn-cs"/>
                </a:defRPr>
              </a:lvl2pPr>
              <a:lvl3pPr marL="914377" algn="l" defTabSz="914377" rtl="0" eaLnBrk="1" latinLnBrk="0" hangingPunct="1">
                <a:defRPr sz="1800" kern="1200">
                  <a:solidFill>
                    <a:schemeClr val="lt1"/>
                  </a:solidFill>
                  <a:latin typeface="+mn-lt"/>
                  <a:ea typeface="+mn-ea"/>
                  <a:cs typeface="+mn-cs"/>
                </a:defRPr>
              </a:lvl3pPr>
              <a:lvl4pPr marL="1371566" algn="l" defTabSz="914377" rtl="0" eaLnBrk="1" latinLnBrk="0" hangingPunct="1">
                <a:defRPr sz="1800" kern="1200">
                  <a:solidFill>
                    <a:schemeClr val="lt1"/>
                  </a:solidFill>
                  <a:latin typeface="+mn-lt"/>
                  <a:ea typeface="+mn-ea"/>
                  <a:cs typeface="+mn-cs"/>
                </a:defRPr>
              </a:lvl4pPr>
              <a:lvl5pPr marL="1828754" algn="l" defTabSz="914377" rtl="0" eaLnBrk="1" latinLnBrk="0" hangingPunct="1">
                <a:defRPr sz="1800" kern="1200">
                  <a:solidFill>
                    <a:schemeClr val="lt1"/>
                  </a:solidFill>
                  <a:latin typeface="+mn-lt"/>
                  <a:ea typeface="+mn-ea"/>
                  <a:cs typeface="+mn-cs"/>
                </a:defRPr>
              </a:lvl5pPr>
              <a:lvl6pPr marL="2285943" algn="l" defTabSz="914377" rtl="0" eaLnBrk="1" latinLnBrk="0" hangingPunct="1">
                <a:defRPr sz="1800" kern="1200">
                  <a:solidFill>
                    <a:schemeClr val="lt1"/>
                  </a:solidFill>
                  <a:latin typeface="+mn-lt"/>
                  <a:ea typeface="+mn-ea"/>
                  <a:cs typeface="+mn-cs"/>
                </a:defRPr>
              </a:lvl6pPr>
              <a:lvl7pPr marL="2743131" algn="l" defTabSz="914377" rtl="0" eaLnBrk="1" latinLnBrk="0" hangingPunct="1">
                <a:defRPr sz="1800" kern="1200">
                  <a:solidFill>
                    <a:schemeClr val="lt1"/>
                  </a:solidFill>
                  <a:latin typeface="+mn-lt"/>
                  <a:ea typeface="+mn-ea"/>
                  <a:cs typeface="+mn-cs"/>
                </a:defRPr>
              </a:lvl7pPr>
              <a:lvl8pPr marL="3200320" algn="l" defTabSz="914377" rtl="0" eaLnBrk="1" latinLnBrk="0" hangingPunct="1">
                <a:defRPr sz="1800" kern="1200">
                  <a:solidFill>
                    <a:schemeClr val="lt1"/>
                  </a:solidFill>
                  <a:latin typeface="+mn-lt"/>
                  <a:ea typeface="+mn-ea"/>
                  <a:cs typeface="+mn-cs"/>
                </a:defRPr>
              </a:lvl8pPr>
              <a:lvl9pPr marL="3657509" algn="l" defTabSz="914377" rtl="0" eaLnBrk="1" latinLnBrk="0" hangingPunct="1">
                <a:defRPr sz="1800" kern="1200">
                  <a:solidFill>
                    <a:schemeClr val="lt1"/>
                  </a:solidFill>
                  <a:latin typeface="+mn-lt"/>
                  <a:ea typeface="+mn-ea"/>
                  <a:cs typeface="+mn-cs"/>
                </a:defRPr>
              </a:lvl9pPr>
            </a:lstStyle>
            <a:p>
              <a:pPr algn="ctr">
                <a:lnSpc>
                  <a:spcPct val="130000"/>
                </a:lnSpc>
              </a:pPr>
              <a:r>
                <a:rPr lang="zh-TW" altLang="en-US" sz="2000" dirty="0">
                  <a:solidFill>
                    <a:schemeClr val="tx1"/>
                  </a:solidFill>
                  <a:latin typeface="微软雅黑" panose="020B0503020204020204" pitchFamily="34" charset="-122"/>
                  <a:ea typeface="微软雅黑" panose="020B0503020204020204" pitchFamily="34" charset="-122"/>
                </a:rPr>
                <a:t>上傳</a:t>
              </a:r>
            </a:p>
          </p:txBody>
        </p:sp>
        <p:sp>
          <p:nvSpPr>
            <p:cNvPr id="51" name="橢圓 50">
              <a:extLst>
                <a:ext uri="{FF2B5EF4-FFF2-40B4-BE49-F238E27FC236}">
                  <a16:creationId xmlns="" xmlns:a16="http://schemas.microsoft.com/office/drawing/2014/main" id="{1DD50D99-F477-46B9-B9B5-16101F7CF068}"/>
                </a:ext>
              </a:extLst>
            </p:cNvPr>
            <p:cNvSpPr/>
            <p:nvPr/>
          </p:nvSpPr>
          <p:spPr>
            <a:xfrm>
              <a:off x="2739616" y="3439717"/>
              <a:ext cx="486412" cy="478091"/>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2000" dirty="0">
                  <a:latin typeface="微软雅黑" panose="020B0503020204020204" pitchFamily="34" charset="-122"/>
                  <a:ea typeface="微软雅黑" panose="020B0503020204020204" pitchFamily="34" charset="-122"/>
                </a:rPr>
                <a:t>2</a:t>
              </a:r>
              <a:endParaRPr lang="zh-TW" altLang="en-US" sz="2000" dirty="0">
                <a:latin typeface="微软雅黑" panose="020B0503020204020204" pitchFamily="34" charset="-122"/>
                <a:ea typeface="微软雅黑" panose="020B0503020204020204" pitchFamily="34" charset="-122"/>
              </a:endParaRPr>
            </a:p>
          </p:txBody>
        </p:sp>
      </p:grpSp>
      <p:grpSp>
        <p:nvGrpSpPr>
          <p:cNvPr id="27" name="群組 26">
            <a:extLst>
              <a:ext uri="{FF2B5EF4-FFF2-40B4-BE49-F238E27FC236}">
                <a16:creationId xmlns="" xmlns:a16="http://schemas.microsoft.com/office/drawing/2014/main" id="{2CCC56AA-160C-40AE-B5E2-9CFF0D1A9DD3}"/>
              </a:ext>
            </a:extLst>
          </p:cNvPr>
          <p:cNvGrpSpPr/>
          <p:nvPr/>
        </p:nvGrpSpPr>
        <p:grpSpPr>
          <a:xfrm>
            <a:off x="7447244" y="3608926"/>
            <a:ext cx="1304197" cy="1650000"/>
            <a:chOff x="6964971" y="4634608"/>
            <a:chExt cx="1304197" cy="1650000"/>
          </a:xfrm>
        </p:grpSpPr>
        <p:pic>
          <p:nvPicPr>
            <p:cNvPr id="19" name="圖片 18">
              <a:extLst>
                <a:ext uri="{FF2B5EF4-FFF2-40B4-BE49-F238E27FC236}">
                  <a16:creationId xmlns="" xmlns:a16="http://schemas.microsoft.com/office/drawing/2014/main" id="{81832427-54FF-41CF-AFD9-5D58867445BF}"/>
                </a:ext>
              </a:extLst>
            </p:cNvPr>
            <p:cNvPicPr>
              <a:picLocks noChangeAspect="1"/>
            </p:cNvPicPr>
            <p:nvPr/>
          </p:nvPicPr>
          <p:blipFill>
            <a:blip r:embed="rId8"/>
            <a:stretch>
              <a:fillRect/>
            </a:stretch>
          </p:blipFill>
          <p:spPr>
            <a:xfrm>
              <a:off x="7148327" y="4634608"/>
              <a:ext cx="944972" cy="1024829"/>
            </a:xfrm>
            <a:prstGeom prst="rect">
              <a:avLst/>
            </a:prstGeom>
          </p:spPr>
        </p:pic>
        <p:sp>
          <p:nvSpPr>
            <p:cNvPr id="20" name="文字方塊 19">
              <a:extLst>
                <a:ext uri="{FF2B5EF4-FFF2-40B4-BE49-F238E27FC236}">
                  <a16:creationId xmlns="" xmlns:a16="http://schemas.microsoft.com/office/drawing/2014/main" id="{7B153367-2BCD-4942-862D-13C0EBB631CF}"/>
                </a:ext>
              </a:extLst>
            </p:cNvPr>
            <p:cNvSpPr txBox="1"/>
            <p:nvPr/>
          </p:nvSpPr>
          <p:spPr>
            <a:xfrm>
              <a:off x="6964971" y="5659437"/>
              <a:ext cx="1304197" cy="625171"/>
            </a:xfrm>
            <a:prstGeom prst="rect">
              <a:avLst/>
            </a:prstGeom>
            <a:noFill/>
          </p:spPr>
          <p:txBody>
            <a:bodyPr wrap="square" rtlCol="0">
              <a:spAutoFit/>
            </a:bodyPr>
            <a:lstStyle/>
            <a:p>
              <a:pPr algn="ctr">
                <a:lnSpc>
                  <a:spcPct val="130000"/>
                </a:lnSpc>
                <a:spcBef>
                  <a:spcPts val="600"/>
                </a:spcBef>
              </a:pPr>
              <a:r>
                <a:rPr lang="zh-TW" altLang="en-US" sz="1400" b="1" kern="0" dirty="0">
                  <a:latin typeface="微软雅黑" panose="020B0503020204020204" pitchFamily="34" charset="-122"/>
                  <a:ea typeface="微软雅黑" panose="020B0503020204020204" pitchFamily="34" charset="-122"/>
                  <a:cs typeface="+mn-ea"/>
                  <a:sym typeface="+mn-lt"/>
                </a:rPr>
                <a:t>由學校在規定的時間內提交</a:t>
              </a:r>
            </a:p>
          </p:txBody>
        </p:sp>
      </p:grpSp>
      <p:grpSp>
        <p:nvGrpSpPr>
          <p:cNvPr id="32" name="群組 31"/>
          <p:cNvGrpSpPr/>
          <p:nvPr/>
        </p:nvGrpSpPr>
        <p:grpSpPr>
          <a:xfrm>
            <a:off x="7210848" y="2359009"/>
            <a:ext cx="1985107" cy="1453440"/>
            <a:chOff x="7210848" y="2359009"/>
            <a:chExt cx="1985107" cy="1453440"/>
          </a:xfrm>
        </p:grpSpPr>
        <p:sp>
          <p:nvSpPr>
            <p:cNvPr id="6" name="向右箭號 8">
              <a:extLst>
                <a:ext uri="{FF2B5EF4-FFF2-40B4-BE49-F238E27FC236}">
                  <a16:creationId xmlns="" xmlns:a16="http://schemas.microsoft.com/office/drawing/2014/main" id="{8A9A6B84-5A82-42A4-A488-6D0226658E07}"/>
                </a:ext>
              </a:extLst>
            </p:cNvPr>
            <p:cNvSpPr/>
            <p:nvPr/>
          </p:nvSpPr>
          <p:spPr>
            <a:xfrm>
              <a:off x="7210848" y="2359009"/>
              <a:ext cx="1985107" cy="1453440"/>
            </a:xfrm>
            <a:prstGeom prst="rightArrow">
              <a:avLst>
                <a:gd name="adj1" fmla="val 59455"/>
                <a:gd name="adj2" fmla="val 48582"/>
              </a:avLst>
            </a:prstGeom>
            <a:gradFill flip="none" rotWithShape="1">
              <a:gsLst>
                <a:gs pos="0">
                  <a:srgbClr val="9BBB40">
                    <a:tint val="66000"/>
                    <a:satMod val="160000"/>
                  </a:srgbClr>
                </a:gs>
                <a:gs pos="50000">
                  <a:srgbClr val="9BBB40">
                    <a:tint val="44500"/>
                    <a:satMod val="160000"/>
                  </a:srgbClr>
                </a:gs>
                <a:gs pos="100000">
                  <a:srgbClr val="9BBB40">
                    <a:tint val="23500"/>
                    <a:satMod val="160000"/>
                  </a:srgbClr>
                </a:gs>
              </a:gsLst>
              <a:lin ang="10800000" scaled="1"/>
              <a:tileRect/>
            </a:gradFill>
            <a:ln/>
          </p:spPr>
          <p:style>
            <a:lnRef idx="3">
              <a:schemeClr val="lt1"/>
            </a:lnRef>
            <a:fillRef idx="1">
              <a:schemeClr val="accent6"/>
            </a:fillRef>
            <a:effectRef idx="1">
              <a:schemeClr val="accent6"/>
            </a:effectRef>
            <a:fontRef idx="minor">
              <a:schemeClr val="lt1"/>
            </a:fontRef>
          </p:style>
          <p:txBody>
            <a:bodyPr rtlCol="0" anchor="ctr"/>
            <a:lstStyle>
              <a:defPPr>
                <a:defRPr lang="zh-CN"/>
              </a:defPPr>
              <a:lvl1pPr marL="0" algn="l" defTabSz="914377" rtl="0" eaLnBrk="1" latinLnBrk="0" hangingPunct="1">
                <a:defRPr sz="1800" kern="1200">
                  <a:solidFill>
                    <a:schemeClr val="lt1"/>
                  </a:solidFill>
                  <a:latin typeface="+mn-lt"/>
                  <a:ea typeface="+mn-ea"/>
                  <a:cs typeface="+mn-cs"/>
                </a:defRPr>
              </a:lvl1pPr>
              <a:lvl2pPr marL="457189" algn="l" defTabSz="914377" rtl="0" eaLnBrk="1" latinLnBrk="0" hangingPunct="1">
                <a:defRPr sz="1800" kern="1200">
                  <a:solidFill>
                    <a:schemeClr val="lt1"/>
                  </a:solidFill>
                  <a:latin typeface="+mn-lt"/>
                  <a:ea typeface="+mn-ea"/>
                  <a:cs typeface="+mn-cs"/>
                </a:defRPr>
              </a:lvl2pPr>
              <a:lvl3pPr marL="914377" algn="l" defTabSz="914377" rtl="0" eaLnBrk="1" latinLnBrk="0" hangingPunct="1">
                <a:defRPr sz="1800" kern="1200">
                  <a:solidFill>
                    <a:schemeClr val="lt1"/>
                  </a:solidFill>
                  <a:latin typeface="+mn-lt"/>
                  <a:ea typeface="+mn-ea"/>
                  <a:cs typeface="+mn-cs"/>
                </a:defRPr>
              </a:lvl3pPr>
              <a:lvl4pPr marL="1371566" algn="l" defTabSz="914377" rtl="0" eaLnBrk="1" latinLnBrk="0" hangingPunct="1">
                <a:defRPr sz="1800" kern="1200">
                  <a:solidFill>
                    <a:schemeClr val="lt1"/>
                  </a:solidFill>
                  <a:latin typeface="+mn-lt"/>
                  <a:ea typeface="+mn-ea"/>
                  <a:cs typeface="+mn-cs"/>
                </a:defRPr>
              </a:lvl4pPr>
              <a:lvl5pPr marL="1828754" algn="l" defTabSz="914377" rtl="0" eaLnBrk="1" latinLnBrk="0" hangingPunct="1">
                <a:defRPr sz="1800" kern="1200">
                  <a:solidFill>
                    <a:schemeClr val="lt1"/>
                  </a:solidFill>
                  <a:latin typeface="+mn-lt"/>
                  <a:ea typeface="+mn-ea"/>
                  <a:cs typeface="+mn-cs"/>
                </a:defRPr>
              </a:lvl5pPr>
              <a:lvl6pPr marL="2285943" algn="l" defTabSz="914377" rtl="0" eaLnBrk="1" latinLnBrk="0" hangingPunct="1">
                <a:defRPr sz="1800" kern="1200">
                  <a:solidFill>
                    <a:schemeClr val="lt1"/>
                  </a:solidFill>
                  <a:latin typeface="+mn-lt"/>
                  <a:ea typeface="+mn-ea"/>
                  <a:cs typeface="+mn-cs"/>
                </a:defRPr>
              </a:lvl6pPr>
              <a:lvl7pPr marL="2743131" algn="l" defTabSz="914377" rtl="0" eaLnBrk="1" latinLnBrk="0" hangingPunct="1">
                <a:defRPr sz="1800" kern="1200">
                  <a:solidFill>
                    <a:schemeClr val="lt1"/>
                  </a:solidFill>
                  <a:latin typeface="+mn-lt"/>
                  <a:ea typeface="+mn-ea"/>
                  <a:cs typeface="+mn-cs"/>
                </a:defRPr>
              </a:lvl7pPr>
              <a:lvl8pPr marL="3200320" algn="l" defTabSz="914377" rtl="0" eaLnBrk="1" latinLnBrk="0" hangingPunct="1">
                <a:defRPr sz="1800" kern="1200">
                  <a:solidFill>
                    <a:schemeClr val="lt1"/>
                  </a:solidFill>
                  <a:latin typeface="+mn-lt"/>
                  <a:ea typeface="+mn-ea"/>
                  <a:cs typeface="+mn-cs"/>
                </a:defRPr>
              </a:lvl8pPr>
              <a:lvl9pPr marL="3657509" algn="l" defTabSz="914377" rtl="0" eaLnBrk="1" latinLnBrk="0" hangingPunct="1">
                <a:defRPr sz="1800" kern="1200">
                  <a:solidFill>
                    <a:schemeClr val="lt1"/>
                  </a:solidFill>
                  <a:latin typeface="+mn-lt"/>
                  <a:ea typeface="+mn-ea"/>
                  <a:cs typeface="+mn-cs"/>
                </a:defRPr>
              </a:lvl9pPr>
            </a:lstStyle>
            <a:p>
              <a:pPr marL="355600" algn="ctr">
                <a:lnSpc>
                  <a:spcPct val="130000"/>
                </a:lnSpc>
              </a:pPr>
              <a:r>
                <a:rPr lang="zh-TW" altLang="en-US" sz="2000" dirty="0">
                  <a:solidFill>
                    <a:schemeClr val="tx1"/>
                  </a:solidFill>
                  <a:latin typeface="微软雅黑" panose="020B0503020204020204" pitchFamily="34" charset="-122"/>
                  <a:ea typeface="微软雅黑" panose="020B0503020204020204" pitchFamily="34" charset="-122"/>
                </a:rPr>
                <a:t>提交</a:t>
              </a:r>
            </a:p>
          </p:txBody>
        </p:sp>
        <p:sp>
          <p:nvSpPr>
            <p:cNvPr id="53" name="橢圓 52">
              <a:extLst>
                <a:ext uri="{FF2B5EF4-FFF2-40B4-BE49-F238E27FC236}">
                  <a16:creationId xmlns="" xmlns:a16="http://schemas.microsoft.com/office/drawing/2014/main" id="{61AD000B-74D3-41E0-A38C-63EE26214C06}"/>
                </a:ext>
              </a:extLst>
            </p:cNvPr>
            <p:cNvSpPr/>
            <p:nvPr/>
          </p:nvSpPr>
          <p:spPr>
            <a:xfrm>
              <a:off x="7301544" y="2887027"/>
              <a:ext cx="486412" cy="478091"/>
            </a:xfrm>
            <a:prstGeom prst="ellips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2000" dirty="0">
                  <a:latin typeface="微软雅黑" panose="020B0503020204020204" pitchFamily="34" charset="-122"/>
                  <a:ea typeface="微软雅黑" panose="020B0503020204020204" pitchFamily="34" charset="-122"/>
                </a:rPr>
                <a:t>4</a:t>
              </a:r>
              <a:endParaRPr lang="zh-TW" altLang="en-US" sz="2000" dirty="0">
                <a:latin typeface="微软雅黑" panose="020B0503020204020204" pitchFamily="34" charset="-122"/>
                <a:ea typeface="微软雅黑" panose="020B0503020204020204" pitchFamily="34" charset="-122"/>
              </a:endParaRPr>
            </a:p>
          </p:txBody>
        </p:sp>
      </p:grpSp>
      <p:grpSp>
        <p:nvGrpSpPr>
          <p:cNvPr id="7" name="群組 6"/>
          <p:cNvGrpSpPr/>
          <p:nvPr/>
        </p:nvGrpSpPr>
        <p:grpSpPr>
          <a:xfrm>
            <a:off x="2842156" y="4425207"/>
            <a:ext cx="2515095" cy="1602630"/>
            <a:chOff x="2842156" y="4425207"/>
            <a:chExt cx="2515095" cy="1602630"/>
          </a:xfrm>
        </p:grpSpPr>
        <p:sp>
          <p:nvSpPr>
            <p:cNvPr id="21" name="向右箭號 8">
              <a:extLst>
                <a:ext uri="{FF2B5EF4-FFF2-40B4-BE49-F238E27FC236}">
                  <a16:creationId xmlns="" xmlns:a16="http://schemas.microsoft.com/office/drawing/2014/main" id="{106E7409-DD8D-480E-9523-596400021432}"/>
                </a:ext>
              </a:extLst>
            </p:cNvPr>
            <p:cNvSpPr/>
            <p:nvPr/>
          </p:nvSpPr>
          <p:spPr>
            <a:xfrm>
              <a:off x="2899953" y="4425207"/>
              <a:ext cx="2457298" cy="1187718"/>
            </a:xfrm>
            <a:prstGeom prst="rightArrow">
              <a:avLst>
                <a:gd name="adj1" fmla="val 59455"/>
                <a:gd name="adj2" fmla="val 48582"/>
              </a:avLst>
            </a:prstGeom>
            <a:gradFill flip="none" rotWithShape="1">
              <a:gsLst>
                <a:gs pos="0">
                  <a:srgbClr val="9BBB40">
                    <a:tint val="66000"/>
                    <a:satMod val="160000"/>
                  </a:srgbClr>
                </a:gs>
                <a:gs pos="50000">
                  <a:srgbClr val="9BBB40">
                    <a:tint val="44500"/>
                    <a:satMod val="160000"/>
                  </a:srgbClr>
                </a:gs>
                <a:gs pos="100000">
                  <a:srgbClr val="9BBB40">
                    <a:tint val="23500"/>
                    <a:satMod val="160000"/>
                  </a:srgbClr>
                </a:gs>
              </a:gsLst>
              <a:lin ang="10800000" scaled="1"/>
              <a:tileRect/>
            </a:gradFill>
            <a:ln/>
          </p:spPr>
          <p:style>
            <a:lnRef idx="3">
              <a:schemeClr val="lt1"/>
            </a:lnRef>
            <a:fillRef idx="1">
              <a:schemeClr val="accent6"/>
            </a:fillRef>
            <a:effectRef idx="1">
              <a:schemeClr val="accent6"/>
            </a:effectRef>
            <a:fontRef idx="minor">
              <a:schemeClr val="lt1"/>
            </a:fontRef>
          </p:style>
          <p:txBody>
            <a:bodyPr rtlCol="0" anchor="ctr"/>
            <a:lstStyle>
              <a:defPPr>
                <a:defRPr lang="zh-CN"/>
              </a:defPPr>
              <a:lvl1pPr marL="0" algn="l" defTabSz="914377" rtl="0" eaLnBrk="1" latinLnBrk="0" hangingPunct="1">
                <a:defRPr sz="1800" kern="1200">
                  <a:solidFill>
                    <a:schemeClr val="lt1"/>
                  </a:solidFill>
                  <a:latin typeface="+mn-lt"/>
                  <a:ea typeface="+mn-ea"/>
                  <a:cs typeface="+mn-cs"/>
                </a:defRPr>
              </a:lvl1pPr>
              <a:lvl2pPr marL="457189" algn="l" defTabSz="914377" rtl="0" eaLnBrk="1" latinLnBrk="0" hangingPunct="1">
                <a:defRPr sz="1800" kern="1200">
                  <a:solidFill>
                    <a:schemeClr val="lt1"/>
                  </a:solidFill>
                  <a:latin typeface="+mn-lt"/>
                  <a:ea typeface="+mn-ea"/>
                  <a:cs typeface="+mn-cs"/>
                </a:defRPr>
              </a:lvl2pPr>
              <a:lvl3pPr marL="914377" algn="l" defTabSz="914377" rtl="0" eaLnBrk="1" latinLnBrk="0" hangingPunct="1">
                <a:defRPr sz="1800" kern="1200">
                  <a:solidFill>
                    <a:schemeClr val="lt1"/>
                  </a:solidFill>
                  <a:latin typeface="+mn-lt"/>
                  <a:ea typeface="+mn-ea"/>
                  <a:cs typeface="+mn-cs"/>
                </a:defRPr>
              </a:lvl3pPr>
              <a:lvl4pPr marL="1371566" algn="l" defTabSz="914377" rtl="0" eaLnBrk="1" latinLnBrk="0" hangingPunct="1">
                <a:defRPr sz="1800" kern="1200">
                  <a:solidFill>
                    <a:schemeClr val="lt1"/>
                  </a:solidFill>
                  <a:latin typeface="+mn-lt"/>
                  <a:ea typeface="+mn-ea"/>
                  <a:cs typeface="+mn-cs"/>
                </a:defRPr>
              </a:lvl4pPr>
              <a:lvl5pPr marL="1828754" algn="l" defTabSz="914377" rtl="0" eaLnBrk="1" latinLnBrk="0" hangingPunct="1">
                <a:defRPr sz="1800" kern="1200">
                  <a:solidFill>
                    <a:schemeClr val="lt1"/>
                  </a:solidFill>
                  <a:latin typeface="+mn-lt"/>
                  <a:ea typeface="+mn-ea"/>
                  <a:cs typeface="+mn-cs"/>
                </a:defRPr>
              </a:lvl5pPr>
              <a:lvl6pPr marL="2285943" algn="l" defTabSz="914377" rtl="0" eaLnBrk="1" latinLnBrk="0" hangingPunct="1">
                <a:defRPr sz="1800" kern="1200">
                  <a:solidFill>
                    <a:schemeClr val="lt1"/>
                  </a:solidFill>
                  <a:latin typeface="+mn-lt"/>
                  <a:ea typeface="+mn-ea"/>
                  <a:cs typeface="+mn-cs"/>
                </a:defRPr>
              </a:lvl6pPr>
              <a:lvl7pPr marL="2743131" algn="l" defTabSz="914377" rtl="0" eaLnBrk="1" latinLnBrk="0" hangingPunct="1">
                <a:defRPr sz="1800" kern="1200">
                  <a:solidFill>
                    <a:schemeClr val="lt1"/>
                  </a:solidFill>
                  <a:latin typeface="+mn-lt"/>
                  <a:ea typeface="+mn-ea"/>
                  <a:cs typeface="+mn-cs"/>
                </a:defRPr>
              </a:lvl7pPr>
              <a:lvl8pPr marL="3200320" algn="l" defTabSz="914377" rtl="0" eaLnBrk="1" latinLnBrk="0" hangingPunct="1">
                <a:defRPr sz="1800" kern="1200">
                  <a:solidFill>
                    <a:schemeClr val="lt1"/>
                  </a:solidFill>
                  <a:latin typeface="+mn-lt"/>
                  <a:ea typeface="+mn-ea"/>
                  <a:cs typeface="+mn-cs"/>
                </a:defRPr>
              </a:lvl8pPr>
              <a:lvl9pPr marL="3657509" algn="l" defTabSz="914377" rtl="0" eaLnBrk="1" latinLnBrk="0" hangingPunct="1">
                <a:defRPr sz="1800" kern="1200">
                  <a:solidFill>
                    <a:schemeClr val="lt1"/>
                  </a:solidFill>
                  <a:latin typeface="+mn-lt"/>
                  <a:ea typeface="+mn-ea"/>
                  <a:cs typeface="+mn-cs"/>
                </a:defRPr>
              </a:lvl9pPr>
            </a:lstStyle>
            <a:p>
              <a:pPr algn="ctr">
                <a:lnSpc>
                  <a:spcPct val="130000"/>
                </a:lnSpc>
              </a:pPr>
              <a:r>
                <a:rPr lang="zh-TW" altLang="en-US" sz="2000" dirty="0" smtClean="0">
                  <a:solidFill>
                    <a:schemeClr val="tx1"/>
                  </a:solidFill>
                  <a:latin typeface="微软雅黑" panose="020B0503020204020204" pitchFamily="34" charset="-122"/>
                  <a:ea typeface="微软雅黑" panose="020B0503020204020204" pitchFamily="34" charset="-122"/>
                </a:rPr>
                <a:t> 勾</a:t>
              </a:r>
              <a:r>
                <a:rPr lang="zh-TW" altLang="en-US" sz="2000" dirty="0">
                  <a:solidFill>
                    <a:schemeClr val="tx1"/>
                  </a:solidFill>
                  <a:latin typeface="微软雅黑" panose="020B0503020204020204" pitchFamily="34" charset="-122"/>
                  <a:ea typeface="微软雅黑" panose="020B0503020204020204" pitchFamily="34" charset="-122"/>
                </a:rPr>
                <a:t>選</a:t>
              </a:r>
            </a:p>
          </p:txBody>
        </p:sp>
        <p:sp>
          <p:nvSpPr>
            <p:cNvPr id="24" name="文字方塊 23">
              <a:extLst>
                <a:ext uri="{FF2B5EF4-FFF2-40B4-BE49-F238E27FC236}">
                  <a16:creationId xmlns="" xmlns:a16="http://schemas.microsoft.com/office/drawing/2014/main" id="{AC8F6582-D22F-4BD2-A01C-EBD868E63AF3}"/>
                </a:ext>
              </a:extLst>
            </p:cNvPr>
            <p:cNvSpPr txBox="1"/>
            <p:nvPr/>
          </p:nvSpPr>
          <p:spPr>
            <a:xfrm>
              <a:off x="2842156" y="5375351"/>
              <a:ext cx="2337650" cy="652486"/>
            </a:xfrm>
            <a:prstGeom prst="rect">
              <a:avLst/>
            </a:prstGeom>
            <a:noFill/>
          </p:spPr>
          <p:txBody>
            <a:bodyPr wrap="square" rtlCol="0">
              <a:spAutoFit/>
            </a:bodyPr>
            <a:lstStyle/>
            <a:p>
              <a:pPr>
                <a:lnSpc>
                  <a:spcPct val="130000"/>
                </a:lnSpc>
                <a:spcBef>
                  <a:spcPts val="600"/>
                </a:spcBef>
              </a:pPr>
              <a:r>
                <a:rPr lang="zh-TW" altLang="en-US" sz="1400" b="1" kern="0" dirty="0">
                  <a:solidFill>
                    <a:schemeClr val="accent4">
                      <a:lumMod val="75000"/>
                    </a:schemeClr>
                  </a:solidFill>
                  <a:latin typeface="微软雅黑" panose="020B0503020204020204" pitchFamily="34" charset="-122"/>
                  <a:ea typeface="微软雅黑" panose="020B0503020204020204" pitchFamily="34" charset="-122"/>
                  <a:cs typeface="+mn-ea"/>
                  <a:sym typeface="+mn-lt"/>
                </a:rPr>
                <a:t>學校</a:t>
              </a:r>
              <a:r>
                <a:rPr lang="zh-TW" altLang="en-US" sz="1400" b="1" kern="0" dirty="0" smtClean="0">
                  <a:solidFill>
                    <a:schemeClr val="accent4">
                      <a:lumMod val="75000"/>
                    </a:schemeClr>
                  </a:solidFill>
                  <a:latin typeface="微软雅黑" panose="020B0503020204020204" pitchFamily="34" charset="-122"/>
                  <a:ea typeface="微软雅黑" panose="020B0503020204020204" pitchFamily="34" charset="-122"/>
                  <a:cs typeface="+mn-ea"/>
                  <a:sym typeface="+mn-lt"/>
                </a:rPr>
                <a:t>在</a:t>
              </a:r>
              <a:r>
                <a:rPr lang="zh-TW" altLang="en-US" sz="1400" b="1" kern="0" dirty="0">
                  <a:solidFill>
                    <a:srgbClr val="FF0000"/>
                  </a:solidFill>
                  <a:latin typeface="微软雅黑" panose="020B0503020204020204" pitchFamily="34" charset="-122"/>
                  <a:ea typeface="微软雅黑" panose="020B0503020204020204" pitchFamily="34" charset="-122"/>
                  <a:cs typeface="+mn-ea"/>
                  <a:sym typeface="+mn-lt"/>
                </a:rPr>
                <a:t>每學年</a:t>
              </a:r>
              <a:r>
                <a:rPr lang="zh-TW" altLang="en-US" sz="1400" b="1" kern="0" dirty="0" smtClean="0">
                  <a:solidFill>
                    <a:srgbClr val="FF0000"/>
                  </a:solidFill>
                  <a:latin typeface="微软雅黑" panose="020B0503020204020204" pitchFamily="34" charset="-122"/>
                  <a:ea typeface="微软雅黑" panose="020B0503020204020204" pitchFamily="34" charset="-122"/>
                  <a:cs typeface="+mn-ea"/>
                  <a:sym typeface="+mn-lt"/>
                </a:rPr>
                <a:t>提交</a:t>
              </a:r>
              <a:r>
                <a:rPr lang="zh-TW" altLang="en-US" sz="1400" b="1" kern="0" dirty="0" smtClean="0">
                  <a:solidFill>
                    <a:schemeClr val="accent4">
                      <a:lumMod val="75000"/>
                    </a:schemeClr>
                  </a:solidFill>
                  <a:latin typeface="微软雅黑" panose="020B0503020204020204" pitchFamily="34" charset="-122"/>
                  <a:ea typeface="微软雅黑" panose="020B0503020204020204" pitchFamily="34" charset="-122"/>
                  <a:cs typeface="+mn-ea"/>
                  <a:sym typeface="+mn-lt"/>
                </a:rPr>
                <a:t>前，</a:t>
              </a:r>
              <a:r>
                <a:rPr lang="en-US" altLang="zh-TW" sz="1400" b="1" kern="0" dirty="0" smtClean="0">
                  <a:solidFill>
                    <a:schemeClr val="accent4">
                      <a:lumMod val="75000"/>
                    </a:schemeClr>
                  </a:solidFill>
                  <a:latin typeface="微软雅黑" panose="020B0503020204020204" pitchFamily="34" charset="-122"/>
                  <a:ea typeface="微软雅黑" panose="020B0503020204020204" pitchFamily="34" charset="-122"/>
                  <a:cs typeface="+mn-ea"/>
                  <a:sym typeface="+mn-lt"/>
                </a:rPr>
                <a:t/>
              </a:r>
              <a:br>
                <a:rPr lang="en-US" altLang="zh-TW" sz="1400" b="1" kern="0" dirty="0" smtClean="0">
                  <a:solidFill>
                    <a:schemeClr val="accent4">
                      <a:lumMod val="75000"/>
                    </a:schemeClr>
                  </a:solidFill>
                  <a:latin typeface="微软雅黑" panose="020B0503020204020204" pitchFamily="34" charset="-122"/>
                  <a:ea typeface="微软雅黑" panose="020B0503020204020204" pitchFamily="34" charset="-122"/>
                  <a:cs typeface="+mn-ea"/>
                  <a:sym typeface="+mn-lt"/>
                </a:rPr>
              </a:br>
              <a:r>
                <a:rPr lang="zh-TW" altLang="en-US" sz="1400" b="1" kern="0" dirty="0" smtClean="0">
                  <a:solidFill>
                    <a:schemeClr val="accent4">
                      <a:lumMod val="75000"/>
                    </a:schemeClr>
                  </a:solidFill>
                  <a:latin typeface="微软雅黑" panose="020B0503020204020204" pitchFamily="34" charset="-122"/>
                  <a:ea typeface="微软雅黑" panose="020B0503020204020204" pitchFamily="34" charset="-122"/>
                  <a:cs typeface="+mn-ea"/>
                  <a:sym typeface="+mn-lt"/>
                </a:rPr>
                <a:t>會</a:t>
              </a:r>
              <a:r>
                <a:rPr lang="zh-TW" altLang="en-US" sz="1400" b="1" kern="0" dirty="0">
                  <a:solidFill>
                    <a:schemeClr val="accent4">
                      <a:lumMod val="75000"/>
                    </a:schemeClr>
                  </a:solidFill>
                  <a:latin typeface="微软雅黑" panose="020B0503020204020204" pitchFamily="34" charset="-122"/>
                  <a:ea typeface="微软雅黑" panose="020B0503020204020204" pitchFamily="34" charset="-122"/>
                  <a:cs typeface="+mn-ea"/>
                  <a:sym typeface="+mn-lt"/>
                </a:rPr>
                <a:t>請同學勾選要提交的檔案</a:t>
              </a:r>
            </a:p>
          </p:txBody>
        </p:sp>
        <p:sp>
          <p:nvSpPr>
            <p:cNvPr id="52" name="橢圓 51">
              <a:extLst>
                <a:ext uri="{FF2B5EF4-FFF2-40B4-BE49-F238E27FC236}">
                  <a16:creationId xmlns="" xmlns:a16="http://schemas.microsoft.com/office/drawing/2014/main" id="{E43D88AA-5876-4663-9AB1-BD97BF853DA5}"/>
                </a:ext>
              </a:extLst>
            </p:cNvPr>
            <p:cNvSpPr/>
            <p:nvPr/>
          </p:nvSpPr>
          <p:spPr>
            <a:xfrm>
              <a:off x="3064225" y="4770246"/>
              <a:ext cx="486412" cy="478091"/>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2000" dirty="0">
                  <a:latin typeface="微软雅黑" panose="020B0503020204020204" pitchFamily="34" charset="-122"/>
                  <a:ea typeface="微软雅黑" panose="020B0503020204020204" pitchFamily="34" charset="-122"/>
                </a:rPr>
                <a:t>3</a:t>
              </a:r>
              <a:endParaRPr lang="zh-TW" altLang="en-US" sz="2000" dirty="0">
                <a:latin typeface="微软雅黑" panose="020B0503020204020204" pitchFamily="34" charset="-122"/>
                <a:ea typeface="微软雅黑" panose="020B0503020204020204" pitchFamily="34" charset="-122"/>
              </a:endParaRPr>
            </a:p>
          </p:txBody>
        </p:sp>
      </p:grpSp>
    </p:spTree>
    <p:extLst>
      <p:ext uri="{BB962C8B-B14F-4D97-AF65-F5344CB8AC3E}">
        <p14:creationId xmlns="" xmlns:p14="http://schemas.microsoft.com/office/powerpoint/2010/main" val="220939723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fade">
                                      <p:cBhvr>
                                        <p:cTn id="7" dur="500"/>
                                        <p:tgtEl>
                                          <p:spTgt spid="36"/>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44"/>
                                        </p:tgtEl>
                                        <p:attrNameLst>
                                          <p:attrName>style.visibility</p:attrName>
                                        </p:attrNameLst>
                                      </p:cBhvr>
                                      <p:to>
                                        <p:strVal val="visible"/>
                                      </p:to>
                                    </p:set>
                                    <p:animEffect transition="in" filter="fade">
                                      <p:cBhvr>
                                        <p:cTn id="11" dur="500"/>
                                        <p:tgtEl>
                                          <p:spTgt spid="44"/>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45"/>
                                        </p:tgtEl>
                                        <p:attrNameLst>
                                          <p:attrName>style.visibility</p:attrName>
                                        </p:attrNameLst>
                                      </p:cBhvr>
                                      <p:to>
                                        <p:strVal val="visible"/>
                                      </p:to>
                                    </p:set>
                                    <p:animEffect transition="in" filter="fade">
                                      <p:cBhvr>
                                        <p:cTn id="15" dur="1000"/>
                                        <p:tgtEl>
                                          <p:spTgt spid="45"/>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fade">
                                      <p:cBhvr>
                                        <p:cTn id="20" dur="500"/>
                                        <p:tgtEl>
                                          <p:spTgt spid="10"/>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fade">
                                      <p:cBhvr>
                                        <p:cTn id="25" dur="500"/>
                                        <p:tgtEl>
                                          <p:spTgt spid="11"/>
                                        </p:tgtEl>
                                      </p:cBhvr>
                                    </p:animEffect>
                                  </p:childTnLst>
                                </p:cTn>
                              </p:par>
                            </p:childTnLst>
                          </p:cTn>
                        </p:par>
                        <p:par>
                          <p:cTn id="26" fill="hold">
                            <p:stCondLst>
                              <p:cond delay="500"/>
                            </p:stCondLst>
                            <p:childTnLst>
                              <p:par>
                                <p:cTn id="27" presetID="10" presetClass="entr" presetSubtype="0" fill="hold" nodeType="afterEffect">
                                  <p:stCondLst>
                                    <p:cond delay="0"/>
                                  </p:stCondLst>
                                  <p:childTnLst>
                                    <p:set>
                                      <p:cBhvr>
                                        <p:cTn id="28" dur="1" fill="hold">
                                          <p:stCondLst>
                                            <p:cond delay="0"/>
                                          </p:stCondLst>
                                        </p:cTn>
                                        <p:tgtEl>
                                          <p:spTgt spid="43"/>
                                        </p:tgtEl>
                                        <p:attrNameLst>
                                          <p:attrName>style.visibility</p:attrName>
                                        </p:attrNameLst>
                                      </p:cBhvr>
                                      <p:to>
                                        <p:strVal val="visible"/>
                                      </p:to>
                                    </p:set>
                                    <p:animEffect transition="in" filter="fade">
                                      <p:cBhvr>
                                        <p:cTn id="29" dur="500"/>
                                        <p:tgtEl>
                                          <p:spTgt spid="43"/>
                                        </p:tgtEl>
                                      </p:cBhvr>
                                    </p:animEffect>
                                  </p:childTnLst>
                                </p:cTn>
                              </p:par>
                            </p:childTnLst>
                          </p:cTn>
                        </p:par>
                        <p:par>
                          <p:cTn id="30" fill="hold">
                            <p:stCondLst>
                              <p:cond delay="1000"/>
                            </p:stCondLst>
                            <p:childTnLst>
                              <p:par>
                                <p:cTn id="31" presetID="10" presetClass="entr" presetSubtype="0" fill="hold" nodeType="afterEffect">
                                  <p:stCondLst>
                                    <p:cond delay="0"/>
                                  </p:stCondLst>
                                  <p:childTnLst>
                                    <p:set>
                                      <p:cBhvr>
                                        <p:cTn id="32" dur="1" fill="hold">
                                          <p:stCondLst>
                                            <p:cond delay="0"/>
                                          </p:stCondLst>
                                        </p:cTn>
                                        <p:tgtEl>
                                          <p:spTgt spid="26"/>
                                        </p:tgtEl>
                                        <p:attrNameLst>
                                          <p:attrName>style.visibility</p:attrName>
                                        </p:attrNameLst>
                                      </p:cBhvr>
                                      <p:to>
                                        <p:strVal val="visible"/>
                                      </p:to>
                                    </p:set>
                                    <p:animEffect transition="in" filter="fade">
                                      <p:cBhvr>
                                        <p:cTn id="33" dur="1000"/>
                                        <p:tgtEl>
                                          <p:spTgt spid="26"/>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13"/>
                                        </p:tgtEl>
                                        <p:attrNameLst>
                                          <p:attrName>style.visibility</p:attrName>
                                        </p:attrNameLst>
                                      </p:cBhvr>
                                      <p:to>
                                        <p:strVal val="visible"/>
                                      </p:to>
                                    </p:set>
                                    <p:animEffect transition="in" filter="fade">
                                      <p:cBhvr>
                                        <p:cTn id="38" dur="500"/>
                                        <p:tgtEl>
                                          <p:spTgt spid="13"/>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nodeType="clickEffect">
                                  <p:stCondLst>
                                    <p:cond delay="0"/>
                                  </p:stCondLst>
                                  <p:childTnLst>
                                    <p:set>
                                      <p:cBhvr>
                                        <p:cTn id="42" dur="1" fill="hold">
                                          <p:stCondLst>
                                            <p:cond delay="0"/>
                                          </p:stCondLst>
                                        </p:cTn>
                                        <p:tgtEl>
                                          <p:spTgt spid="7"/>
                                        </p:tgtEl>
                                        <p:attrNameLst>
                                          <p:attrName>style.visibility</p:attrName>
                                        </p:attrNameLst>
                                      </p:cBhvr>
                                      <p:to>
                                        <p:strVal val="visible"/>
                                      </p:to>
                                    </p:set>
                                    <p:animEffect transition="in" filter="fade">
                                      <p:cBhvr>
                                        <p:cTn id="43" dur="500"/>
                                        <p:tgtEl>
                                          <p:spTgt spid="7"/>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nodeType="clickEffect">
                                  <p:stCondLst>
                                    <p:cond delay="0"/>
                                  </p:stCondLst>
                                  <p:childTnLst>
                                    <p:set>
                                      <p:cBhvr>
                                        <p:cTn id="47" dur="1" fill="hold">
                                          <p:stCondLst>
                                            <p:cond delay="0"/>
                                          </p:stCondLst>
                                        </p:cTn>
                                        <p:tgtEl>
                                          <p:spTgt spid="27"/>
                                        </p:tgtEl>
                                        <p:attrNameLst>
                                          <p:attrName>style.visibility</p:attrName>
                                        </p:attrNameLst>
                                      </p:cBhvr>
                                      <p:to>
                                        <p:strVal val="visible"/>
                                      </p:to>
                                    </p:set>
                                    <p:animEffect transition="in" filter="fade">
                                      <p:cBhvr>
                                        <p:cTn id="48" dur="500"/>
                                        <p:tgtEl>
                                          <p:spTgt spid="27"/>
                                        </p:tgtEl>
                                      </p:cBhvr>
                                    </p:animEffect>
                                  </p:childTnLst>
                                </p:cTn>
                              </p:par>
                            </p:childTnLst>
                          </p:cTn>
                        </p:par>
                        <p:par>
                          <p:cTn id="49" fill="hold">
                            <p:stCondLst>
                              <p:cond delay="500"/>
                            </p:stCondLst>
                            <p:childTnLst>
                              <p:par>
                                <p:cTn id="50" presetID="10" presetClass="entr" presetSubtype="0" fill="hold" nodeType="afterEffect">
                                  <p:stCondLst>
                                    <p:cond delay="0"/>
                                  </p:stCondLst>
                                  <p:childTnLst>
                                    <p:set>
                                      <p:cBhvr>
                                        <p:cTn id="51" dur="1" fill="hold">
                                          <p:stCondLst>
                                            <p:cond delay="0"/>
                                          </p:stCondLst>
                                        </p:cTn>
                                        <p:tgtEl>
                                          <p:spTgt spid="32"/>
                                        </p:tgtEl>
                                        <p:attrNameLst>
                                          <p:attrName>style.visibility</p:attrName>
                                        </p:attrNameLst>
                                      </p:cBhvr>
                                      <p:to>
                                        <p:strVal val="visible"/>
                                      </p:to>
                                    </p:set>
                                    <p:animEffect transition="in" filter="fade">
                                      <p:cBhvr>
                                        <p:cTn id="52" dur="1000"/>
                                        <p:tgtEl>
                                          <p:spTgt spid="32"/>
                                        </p:tgtEl>
                                      </p:cBhvr>
                                    </p:animEffect>
                                  </p:childTnLst>
                                </p:cTn>
                              </p:par>
                            </p:childTnLst>
                          </p:cTn>
                        </p:par>
                        <p:par>
                          <p:cTn id="53" fill="hold">
                            <p:stCondLst>
                              <p:cond delay="1500"/>
                            </p:stCondLst>
                            <p:childTnLst>
                              <p:par>
                                <p:cTn id="54" presetID="10" presetClass="entr" presetSubtype="0" fill="hold" nodeType="afterEffect">
                                  <p:stCondLst>
                                    <p:cond delay="0"/>
                                  </p:stCondLst>
                                  <p:childTnLst>
                                    <p:set>
                                      <p:cBhvr>
                                        <p:cTn id="55" dur="1" fill="hold">
                                          <p:stCondLst>
                                            <p:cond delay="0"/>
                                          </p:stCondLst>
                                        </p:cTn>
                                        <p:tgtEl>
                                          <p:spTgt spid="31"/>
                                        </p:tgtEl>
                                        <p:attrNameLst>
                                          <p:attrName>style.visibility</p:attrName>
                                        </p:attrNameLst>
                                      </p:cBhvr>
                                      <p:to>
                                        <p:strVal val="visible"/>
                                      </p:to>
                                    </p:set>
                                    <p:animEffect transition="in" filter="fade">
                                      <p:cBhvr>
                                        <p:cTn id="56" dur="1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版面配置區 1">
            <a:extLst>
              <a:ext uri="{FF2B5EF4-FFF2-40B4-BE49-F238E27FC236}">
                <a16:creationId xmlns="" xmlns:a16="http://schemas.microsoft.com/office/drawing/2014/main" id="{FCD240A5-6996-49C1-9986-D611340A9F72}"/>
              </a:ext>
            </a:extLst>
          </p:cNvPr>
          <p:cNvSpPr>
            <a:spLocks noGrp="1"/>
          </p:cNvSpPr>
          <p:nvPr>
            <p:ph type="body" sz="quarter" idx="15"/>
          </p:nvPr>
        </p:nvSpPr>
        <p:spPr>
          <a:xfrm>
            <a:off x="622300" y="249739"/>
            <a:ext cx="10788650" cy="655783"/>
          </a:xfrm>
        </p:spPr>
        <p:txBody>
          <a:bodyPr/>
          <a:lstStyle/>
          <a:p>
            <a:r>
              <a:rPr lang="zh-TW" altLang="en-US" b="1" dirty="0"/>
              <a:t>大專校院端如何取得學生學習歷程檔案作為升學備審資料</a:t>
            </a:r>
            <a:r>
              <a:rPr lang="en-US" altLang="zh-TW" b="1" dirty="0">
                <a:latin typeface="+mj-ea"/>
              </a:rPr>
              <a:t>?</a:t>
            </a:r>
            <a:endParaRPr lang="zh-TW" altLang="en-US" dirty="0">
              <a:solidFill>
                <a:srgbClr val="0000FF"/>
              </a:solidFill>
              <a:latin typeface="+mj-ea"/>
            </a:endParaRPr>
          </a:p>
        </p:txBody>
      </p:sp>
      <p:pic>
        <p:nvPicPr>
          <p:cNvPr id="3" name="圖片 2">
            <a:extLst>
              <a:ext uri="{FF2B5EF4-FFF2-40B4-BE49-F238E27FC236}">
                <a16:creationId xmlns="" xmlns:a16="http://schemas.microsoft.com/office/drawing/2014/main" id="{67495BC5-DEA0-476B-94C3-406DDDF50DD8}"/>
              </a:ext>
            </a:extLst>
          </p:cNvPr>
          <p:cNvPicPr>
            <a:picLocks noChangeAspect="1"/>
          </p:cNvPicPr>
          <p:nvPr/>
        </p:nvPicPr>
        <p:blipFill rotWithShape="1">
          <a:blip r:embed="rId3"/>
          <a:srcRect r="1853"/>
          <a:stretch/>
        </p:blipFill>
        <p:spPr>
          <a:xfrm>
            <a:off x="972460" y="1023318"/>
            <a:ext cx="1440000" cy="3333284"/>
          </a:xfrm>
          <a:prstGeom prst="rect">
            <a:avLst/>
          </a:prstGeom>
          <a:solidFill>
            <a:srgbClr val="F26D64"/>
          </a:solidFill>
        </p:spPr>
      </p:pic>
      <p:pic>
        <p:nvPicPr>
          <p:cNvPr id="5" name="圖片 4">
            <a:extLst>
              <a:ext uri="{FF2B5EF4-FFF2-40B4-BE49-F238E27FC236}">
                <a16:creationId xmlns="" xmlns:a16="http://schemas.microsoft.com/office/drawing/2014/main" id="{0A02B510-FFD9-4A56-B805-27FBFC8254A5}"/>
              </a:ext>
            </a:extLst>
          </p:cNvPr>
          <p:cNvPicPr>
            <a:picLocks noChangeAspect="1"/>
          </p:cNvPicPr>
          <p:nvPr/>
        </p:nvPicPr>
        <p:blipFill rotWithShape="1">
          <a:blip r:embed="rId4"/>
          <a:srcRect l="3607"/>
          <a:stretch/>
        </p:blipFill>
        <p:spPr>
          <a:xfrm>
            <a:off x="5679716" y="1055558"/>
            <a:ext cx="1326757" cy="3333600"/>
          </a:xfrm>
          <a:prstGeom prst="rect">
            <a:avLst/>
          </a:prstGeom>
        </p:spPr>
      </p:pic>
      <p:grpSp>
        <p:nvGrpSpPr>
          <p:cNvPr id="6" name="群組 5">
            <a:extLst>
              <a:ext uri="{FF2B5EF4-FFF2-40B4-BE49-F238E27FC236}">
                <a16:creationId xmlns="" xmlns:a16="http://schemas.microsoft.com/office/drawing/2014/main" id="{A44BD406-4F7F-46D1-BCD8-DDC9B6D3E989}"/>
              </a:ext>
            </a:extLst>
          </p:cNvPr>
          <p:cNvGrpSpPr/>
          <p:nvPr/>
        </p:nvGrpSpPr>
        <p:grpSpPr>
          <a:xfrm>
            <a:off x="972460" y="4793317"/>
            <a:ext cx="1367692" cy="1723766"/>
            <a:chOff x="730817" y="2371012"/>
            <a:chExt cx="1104758" cy="1332539"/>
          </a:xfrm>
        </p:grpSpPr>
        <p:pic>
          <p:nvPicPr>
            <p:cNvPr id="7" name="圖片 6">
              <a:extLst>
                <a:ext uri="{FF2B5EF4-FFF2-40B4-BE49-F238E27FC236}">
                  <a16:creationId xmlns="" xmlns:a16="http://schemas.microsoft.com/office/drawing/2014/main" id="{018D623F-F854-41F2-8789-766308268058}"/>
                </a:ext>
              </a:extLst>
            </p:cNvPr>
            <p:cNvPicPr>
              <a:picLocks noChangeAspect="1"/>
            </p:cNvPicPr>
            <p:nvPr/>
          </p:nvPicPr>
          <p:blipFill>
            <a:blip r:embed="rId5">
              <a:clrChange>
                <a:clrFrom>
                  <a:srgbClr val="FFFFFF"/>
                </a:clrFrom>
                <a:clrTo>
                  <a:srgbClr val="FFFFFF">
                    <a:alpha val="0"/>
                  </a:srgbClr>
                </a:clrTo>
              </a:clrChange>
            </a:blip>
            <a:stretch>
              <a:fillRect/>
            </a:stretch>
          </p:blipFill>
          <p:spPr>
            <a:xfrm>
              <a:off x="730817" y="2371012"/>
              <a:ext cx="533768" cy="1318904"/>
            </a:xfrm>
            <a:prstGeom prst="rect">
              <a:avLst/>
            </a:prstGeom>
          </p:spPr>
        </p:pic>
        <p:pic>
          <p:nvPicPr>
            <p:cNvPr id="8" name="圖片 7">
              <a:extLst>
                <a:ext uri="{FF2B5EF4-FFF2-40B4-BE49-F238E27FC236}">
                  <a16:creationId xmlns="" xmlns:a16="http://schemas.microsoft.com/office/drawing/2014/main" id="{B63D72A1-CC1E-4313-B101-505F94DD2793}"/>
                </a:ext>
              </a:extLst>
            </p:cNvPr>
            <p:cNvPicPr>
              <a:picLocks noChangeAspect="1"/>
            </p:cNvPicPr>
            <p:nvPr/>
          </p:nvPicPr>
          <p:blipFill>
            <a:blip r:embed="rId6">
              <a:clrChange>
                <a:clrFrom>
                  <a:srgbClr val="FFFFFF"/>
                </a:clrFrom>
                <a:clrTo>
                  <a:srgbClr val="FFFFFF">
                    <a:alpha val="0"/>
                  </a:srgbClr>
                </a:clrTo>
              </a:clrChange>
            </a:blip>
            <a:stretch>
              <a:fillRect/>
            </a:stretch>
          </p:blipFill>
          <p:spPr>
            <a:xfrm>
              <a:off x="1215849" y="2384646"/>
              <a:ext cx="619726" cy="1318905"/>
            </a:xfrm>
            <a:prstGeom prst="rect">
              <a:avLst/>
            </a:prstGeom>
          </p:spPr>
        </p:pic>
      </p:grpSp>
      <p:sp>
        <p:nvSpPr>
          <p:cNvPr id="9" name="向右箭號 8">
            <a:extLst>
              <a:ext uri="{FF2B5EF4-FFF2-40B4-BE49-F238E27FC236}">
                <a16:creationId xmlns="" xmlns:a16="http://schemas.microsoft.com/office/drawing/2014/main" id="{E003FD53-D18A-4D58-AAA3-F86FF41F07EE}"/>
              </a:ext>
            </a:extLst>
          </p:cNvPr>
          <p:cNvSpPr/>
          <p:nvPr/>
        </p:nvSpPr>
        <p:spPr>
          <a:xfrm>
            <a:off x="3106993" y="1559542"/>
            <a:ext cx="1985107" cy="1202362"/>
          </a:xfrm>
          <a:prstGeom prst="rightArrow">
            <a:avLst>
              <a:gd name="adj1" fmla="val 59455"/>
              <a:gd name="adj2" fmla="val 48582"/>
            </a:avLst>
          </a:prstGeom>
          <a:gradFill flip="none" rotWithShape="1">
            <a:gsLst>
              <a:gs pos="0">
                <a:srgbClr val="F26D64">
                  <a:tint val="66000"/>
                  <a:satMod val="160000"/>
                </a:srgbClr>
              </a:gs>
              <a:gs pos="50000">
                <a:srgbClr val="F26D64">
                  <a:tint val="44500"/>
                  <a:satMod val="160000"/>
                </a:srgbClr>
              </a:gs>
              <a:gs pos="100000">
                <a:srgbClr val="F26D64">
                  <a:tint val="23500"/>
                  <a:satMod val="160000"/>
                </a:srgbClr>
              </a:gs>
            </a:gsLst>
            <a:lin ang="10800000" scaled="1"/>
            <a:tileRect/>
          </a:gradFill>
          <a:ln/>
        </p:spPr>
        <p:style>
          <a:lnRef idx="3">
            <a:schemeClr val="lt1"/>
          </a:lnRef>
          <a:fillRef idx="1">
            <a:schemeClr val="accent6"/>
          </a:fillRef>
          <a:effectRef idx="1">
            <a:schemeClr val="accent6"/>
          </a:effectRef>
          <a:fontRef idx="minor">
            <a:schemeClr val="lt1"/>
          </a:fontRef>
        </p:style>
        <p:txBody>
          <a:bodyPr rtlCol="0" anchor="ctr"/>
          <a:lstStyle>
            <a:defPPr>
              <a:defRPr lang="zh-CN"/>
            </a:defPPr>
            <a:lvl1pPr marL="0" algn="l" defTabSz="914377" rtl="0" eaLnBrk="1" latinLnBrk="0" hangingPunct="1">
              <a:defRPr sz="1800" kern="1200">
                <a:solidFill>
                  <a:schemeClr val="lt1"/>
                </a:solidFill>
                <a:latin typeface="+mn-lt"/>
                <a:ea typeface="+mn-ea"/>
                <a:cs typeface="+mn-cs"/>
              </a:defRPr>
            </a:lvl1pPr>
            <a:lvl2pPr marL="457189" algn="l" defTabSz="914377" rtl="0" eaLnBrk="1" latinLnBrk="0" hangingPunct="1">
              <a:defRPr sz="1800" kern="1200">
                <a:solidFill>
                  <a:schemeClr val="lt1"/>
                </a:solidFill>
                <a:latin typeface="+mn-lt"/>
                <a:ea typeface="+mn-ea"/>
                <a:cs typeface="+mn-cs"/>
              </a:defRPr>
            </a:lvl2pPr>
            <a:lvl3pPr marL="914377" algn="l" defTabSz="914377" rtl="0" eaLnBrk="1" latinLnBrk="0" hangingPunct="1">
              <a:defRPr sz="1800" kern="1200">
                <a:solidFill>
                  <a:schemeClr val="lt1"/>
                </a:solidFill>
                <a:latin typeface="+mn-lt"/>
                <a:ea typeface="+mn-ea"/>
                <a:cs typeface="+mn-cs"/>
              </a:defRPr>
            </a:lvl3pPr>
            <a:lvl4pPr marL="1371566" algn="l" defTabSz="914377" rtl="0" eaLnBrk="1" latinLnBrk="0" hangingPunct="1">
              <a:defRPr sz="1800" kern="1200">
                <a:solidFill>
                  <a:schemeClr val="lt1"/>
                </a:solidFill>
                <a:latin typeface="+mn-lt"/>
                <a:ea typeface="+mn-ea"/>
                <a:cs typeface="+mn-cs"/>
              </a:defRPr>
            </a:lvl4pPr>
            <a:lvl5pPr marL="1828754" algn="l" defTabSz="914377" rtl="0" eaLnBrk="1" latinLnBrk="0" hangingPunct="1">
              <a:defRPr sz="1800" kern="1200">
                <a:solidFill>
                  <a:schemeClr val="lt1"/>
                </a:solidFill>
                <a:latin typeface="+mn-lt"/>
                <a:ea typeface="+mn-ea"/>
                <a:cs typeface="+mn-cs"/>
              </a:defRPr>
            </a:lvl5pPr>
            <a:lvl6pPr marL="2285943" algn="l" defTabSz="914377" rtl="0" eaLnBrk="1" latinLnBrk="0" hangingPunct="1">
              <a:defRPr sz="1800" kern="1200">
                <a:solidFill>
                  <a:schemeClr val="lt1"/>
                </a:solidFill>
                <a:latin typeface="+mn-lt"/>
                <a:ea typeface="+mn-ea"/>
                <a:cs typeface="+mn-cs"/>
              </a:defRPr>
            </a:lvl6pPr>
            <a:lvl7pPr marL="2743131" algn="l" defTabSz="914377" rtl="0" eaLnBrk="1" latinLnBrk="0" hangingPunct="1">
              <a:defRPr sz="1800" kern="1200">
                <a:solidFill>
                  <a:schemeClr val="lt1"/>
                </a:solidFill>
                <a:latin typeface="+mn-lt"/>
                <a:ea typeface="+mn-ea"/>
                <a:cs typeface="+mn-cs"/>
              </a:defRPr>
            </a:lvl7pPr>
            <a:lvl8pPr marL="3200320" algn="l" defTabSz="914377" rtl="0" eaLnBrk="1" latinLnBrk="0" hangingPunct="1">
              <a:defRPr sz="1800" kern="1200">
                <a:solidFill>
                  <a:schemeClr val="lt1"/>
                </a:solidFill>
                <a:latin typeface="+mn-lt"/>
                <a:ea typeface="+mn-ea"/>
                <a:cs typeface="+mn-cs"/>
              </a:defRPr>
            </a:lvl8pPr>
            <a:lvl9pPr marL="3657509" algn="l" defTabSz="914377" rtl="0" eaLnBrk="1" latinLnBrk="0" hangingPunct="1">
              <a:defRPr sz="1800" kern="1200">
                <a:solidFill>
                  <a:schemeClr val="lt1"/>
                </a:solidFill>
                <a:latin typeface="+mn-lt"/>
                <a:ea typeface="+mn-ea"/>
                <a:cs typeface="+mn-cs"/>
              </a:defRPr>
            </a:lvl9pPr>
          </a:lstStyle>
          <a:p>
            <a:pPr algn="ctr">
              <a:lnSpc>
                <a:spcPct val="130000"/>
              </a:lnSpc>
            </a:pPr>
            <a:r>
              <a:rPr lang="zh-TW" altLang="en-US" sz="2000" dirty="0">
                <a:solidFill>
                  <a:schemeClr val="tx1"/>
                </a:solidFill>
                <a:latin typeface="微软雅黑" panose="020B0503020204020204" pitchFamily="34" charset="-122"/>
                <a:ea typeface="微软雅黑" panose="020B0503020204020204" pitchFamily="34" charset="-122"/>
              </a:rPr>
              <a:t>介</a:t>
            </a:r>
            <a:r>
              <a:rPr lang="zh-TW" altLang="en-US" sz="2000" dirty="0" smtClean="0">
                <a:solidFill>
                  <a:schemeClr val="tx1"/>
                </a:solidFill>
                <a:latin typeface="微软雅黑" panose="020B0503020204020204" pitchFamily="34" charset="-122"/>
                <a:ea typeface="微软雅黑" panose="020B0503020204020204" pitchFamily="34" charset="-122"/>
              </a:rPr>
              <a:t>接</a:t>
            </a:r>
            <a:endParaRPr lang="zh-TW" altLang="en-US" sz="2000" dirty="0">
              <a:solidFill>
                <a:schemeClr val="tx1"/>
              </a:solidFill>
              <a:latin typeface="微软雅黑" panose="020B0503020204020204" pitchFamily="34" charset="-122"/>
              <a:ea typeface="微软雅黑" panose="020B0503020204020204" pitchFamily="34" charset="-122"/>
            </a:endParaRPr>
          </a:p>
        </p:txBody>
      </p:sp>
      <p:sp>
        <p:nvSpPr>
          <p:cNvPr id="13" name="向右箭號 8">
            <a:extLst>
              <a:ext uri="{FF2B5EF4-FFF2-40B4-BE49-F238E27FC236}">
                <a16:creationId xmlns="" xmlns:a16="http://schemas.microsoft.com/office/drawing/2014/main" id="{0C9F162B-0EFA-4A64-8D00-6C4E6B30A35F}"/>
              </a:ext>
            </a:extLst>
          </p:cNvPr>
          <p:cNvSpPr/>
          <p:nvPr/>
        </p:nvSpPr>
        <p:spPr>
          <a:xfrm>
            <a:off x="7324624" y="1525560"/>
            <a:ext cx="2108488" cy="1202362"/>
          </a:xfrm>
          <a:prstGeom prst="rightArrow">
            <a:avLst>
              <a:gd name="adj1" fmla="val 59455"/>
              <a:gd name="adj2" fmla="val 48582"/>
            </a:avLst>
          </a:prstGeom>
          <a:gradFill flip="none" rotWithShape="1">
            <a:gsLst>
              <a:gs pos="0">
                <a:srgbClr val="FF9E28">
                  <a:tint val="66000"/>
                  <a:satMod val="160000"/>
                </a:srgbClr>
              </a:gs>
              <a:gs pos="50000">
                <a:srgbClr val="FF9E28">
                  <a:tint val="44500"/>
                  <a:satMod val="160000"/>
                </a:srgbClr>
              </a:gs>
              <a:gs pos="100000">
                <a:srgbClr val="FF9E28">
                  <a:tint val="23500"/>
                  <a:satMod val="160000"/>
                </a:srgbClr>
              </a:gs>
            </a:gsLst>
            <a:lin ang="10800000" scaled="1"/>
            <a:tileRect/>
          </a:gradFill>
          <a:ln/>
        </p:spPr>
        <p:style>
          <a:lnRef idx="3">
            <a:schemeClr val="lt1"/>
          </a:lnRef>
          <a:fillRef idx="1">
            <a:schemeClr val="accent6"/>
          </a:fillRef>
          <a:effectRef idx="1">
            <a:schemeClr val="accent6"/>
          </a:effectRef>
          <a:fontRef idx="minor">
            <a:schemeClr val="lt1"/>
          </a:fontRef>
        </p:style>
        <p:txBody>
          <a:bodyPr rtlCol="0" anchor="ctr"/>
          <a:lstStyle>
            <a:defPPr>
              <a:defRPr lang="zh-CN"/>
            </a:defPPr>
            <a:lvl1pPr marL="0" algn="l" defTabSz="914377" rtl="0" eaLnBrk="1" latinLnBrk="0" hangingPunct="1">
              <a:defRPr sz="1800" kern="1200">
                <a:solidFill>
                  <a:schemeClr val="lt1"/>
                </a:solidFill>
                <a:latin typeface="+mn-lt"/>
                <a:ea typeface="+mn-ea"/>
                <a:cs typeface="+mn-cs"/>
              </a:defRPr>
            </a:lvl1pPr>
            <a:lvl2pPr marL="457189" algn="l" defTabSz="914377" rtl="0" eaLnBrk="1" latinLnBrk="0" hangingPunct="1">
              <a:defRPr sz="1800" kern="1200">
                <a:solidFill>
                  <a:schemeClr val="lt1"/>
                </a:solidFill>
                <a:latin typeface="+mn-lt"/>
                <a:ea typeface="+mn-ea"/>
                <a:cs typeface="+mn-cs"/>
              </a:defRPr>
            </a:lvl2pPr>
            <a:lvl3pPr marL="914377" algn="l" defTabSz="914377" rtl="0" eaLnBrk="1" latinLnBrk="0" hangingPunct="1">
              <a:defRPr sz="1800" kern="1200">
                <a:solidFill>
                  <a:schemeClr val="lt1"/>
                </a:solidFill>
                <a:latin typeface="+mn-lt"/>
                <a:ea typeface="+mn-ea"/>
                <a:cs typeface="+mn-cs"/>
              </a:defRPr>
            </a:lvl3pPr>
            <a:lvl4pPr marL="1371566" algn="l" defTabSz="914377" rtl="0" eaLnBrk="1" latinLnBrk="0" hangingPunct="1">
              <a:defRPr sz="1800" kern="1200">
                <a:solidFill>
                  <a:schemeClr val="lt1"/>
                </a:solidFill>
                <a:latin typeface="+mn-lt"/>
                <a:ea typeface="+mn-ea"/>
                <a:cs typeface="+mn-cs"/>
              </a:defRPr>
            </a:lvl4pPr>
            <a:lvl5pPr marL="1828754" algn="l" defTabSz="914377" rtl="0" eaLnBrk="1" latinLnBrk="0" hangingPunct="1">
              <a:defRPr sz="1800" kern="1200">
                <a:solidFill>
                  <a:schemeClr val="lt1"/>
                </a:solidFill>
                <a:latin typeface="+mn-lt"/>
                <a:ea typeface="+mn-ea"/>
                <a:cs typeface="+mn-cs"/>
              </a:defRPr>
            </a:lvl5pPr>
            <a:lvl6pPr marL="2285943" algn="l" defTabSz="914377" rtl="0" eaLnBrk="1" latinLnBrk="0" hangingPunct="1">
              <a:defRPr sz="1800" kern="1200">
                <a:solidFill>
                  <a:schemeClr val="lt1"/>
                </a:solidFill>
                <a:latin typeface="+mn-lt"/>
                <a:ea typeface="+mn-ea"/>
                <a:cs typeface="+mn-cs"/>
              </a:defRPr>
            </a:lvl6pPr>
            <a:lvl7pPr marL="2743131" algn="l" defTabSz="914377" rtl="0" eaLnBrk="1" latinLnBrk="0" hangingPunct="1">
              <a:defRPr sz="1800" kern="1200">
                <a:solidFill>
                  <a:schemeClr val="lt1"/>
                </a:solidFill>
                <a:latin typeface="+mn-lt"/>
                <a:ea typeface="+mn-ea"/>
                <a:cs typeface="+mn-cs"/>
              </a:defRPr>
            </a:lvl7pPr>
            <a:lvl8pPr marL="3200320" algn="l" defTabSz="914377" rtl="0" eaLnBrk="1" latinLnBrk="0" hangingPunct="1">
              <a:defRPr sz="1800" kern="1200">
                <a:solidFill>
                  <a:schemeClr val="lt1"/>
                </a:solidFill>
                <a:latin typeface="+mn-lt"/>
                <a:ea typeface="+mn-ea"/>
                <a:cs typeface="+mn-cs"/>
              </a:defRPr>
            </a:lvl8pPr>
            <a:lvl9pPr marL="3657509" algn="l" defTabSz="914377" rtl="0" eaLnBrk="1" latinLnBrk="0" hangingPunct="1">
              <a:defRPr sz="1800" kern="1200">
                <a:solidFill>
                  <a:schemeClr val="lt1"/>
                </a:solidFill>
                <a:latin typeface="+mn-lt"/>
                <a:ea typeface="+mn-ea"/>
                <a:cs typeface="+mn-cs"/>
              </a:defRPr>
            </a:lvl9pPr>
          </a:lstStyle>
          <a:p>
            <a:pPr algn="ctr">
              <a:lnSpc>
                <a:spcPct val="130000"/>
              </a:lnSpc>
            </a:pPr>
            <a:r>
              <a:rPr lang="zh-TW" altLang="en-US" sz="2000" dirty="0" smtClean="0">
                <a:solidFill>
                  <a:schemeClr val="tx1"/>
                </a:solidFill>
                <a:latin typeface="微软雅黑" panose="020B0503020204020204" pitchFamily="34" charset="-122"/>
                <a:ea typeface="微软雅黑" panose="020B0503020204020204" pitchFamily="34" charset="-122"/>
              </a:rPr>
              <a:t>提供備審資料</a:t>
            </a:r>
            <a:endParaRPr lang="zh-TW" altLang="en-US" sz="2000" dirty="0">
              <a:solidFill>
                <a:schemeClr val="tx1"/>
              </a:solidFill>
              <a:latin typeface="微软雅黑" panose="020B0503020204020204" pitchFamily="34" charset="-122"/>
              <a:ea typeface="微软雅黑" panose="020B0503020204020204" pitchFamily="34" charset="-122"/>
            </a:endParaRPr>
          </a:p>
        </p:txBody>
      </p:sp>
      <p:grpSp>
        <p:nvGrpSpPr>
          <p:cNvPr id="19" name="群組 18"/>
          <p:cNvGrpSpPr/>
          <p:nvPr/>
        </p:nvGrpSpPr>
        <p:grpSpPr>
          <a:xfrm>
            <a:off x="9405889" y="1487598"/>
            <a:ext cx="1800493" cy="1696877"/>
            <a:chOff x="9405889" y="1548114"/>
            <a:chExt cx="1800493" cy="1696877"/>
          </a:xfrm>
        </p:grpSpPr>
        <p:graphicFrame>
          <p:nvGraphicFramePr>
            <p:cNvPr id="14" name="物件 13">
              <a:extLst>
                <a:ext uri="{FF2B5EF4-FFF2-40B4-BE49-F238E27FC236}">
                  <a16:creationId xmlns="" xmlns:a16="http://schemas.microsoft.com/office/drawing/2014/main" id="{7AD23460-0479-4E15-9698-14133401EAD1}"/>
                </a:ext>
              </a:extLst>
            </p:cNvPr>
            <p:cNvGraphicFramePr>
              <a:graphicFrameLocks noChangeAspect="1"/>
            </p:cNvGraphicFramePr>
            <p:nvPr>
              <p:extLst>
                <p:ext uri="{D42A27DB-BD31-4B8C-83A1-F6EECF244321}">
                  <p14:modId xmlns="" xmlns:p14="http://schemas.microsoft.com/office/powerpoint/2010/main" val="2006116759"/>
                </p:ext>
              </p:extLst>
            </p:nvPr>
          </p:nvGraphicFramePr>
          <p:xfrm>
            <a:off x="9678059" y="1548114"/>
            <a:ext cx="1260865" cy="1202362"/>
          </p:xfrm>
          <a:graphic>
            <a:graphicData uri="http://schemas.openxmlformats.org/presentationml/2006/ole">
              <p:oleObj spid="_x0000_s2114" name="PhotoImpact" r:id="rId7" imgW="1261981" imgH="1085182" progId="">
                <p:embed/>
              </p:oleObj>
            </a:graphicData>
          </a:graphic>
        </p:graphicFrame>
        <p:sp>
          <p:nvSpPr>
            <p:cNvPr id="16" name="文字方塊 15">
              <a:extLst>
                <a:ext uri="{FF2B5EF4-FFF2-40B4-BE49-F238E27FC236}">
                  <a16:creationId xmlns="" xmlns:a16="http://schemas.microsoft.com/office/drawing/2014/main" id="{EFC5B0B9-C066-4EFC-81AF-9120CB015054}"/>
                </a:ext>
              </a:extLst>
            </p:cNvPr>
            <p:cNvSpPr txBox="1"/>
            <p:nvPr/>
          </p:nvSpPr>
          <p:spPr>
            <a:xfrm>
              <a:off x="9405889" y="2872581"/>
              <a:ext cx="1800493" cy="372410"/>
            </a:xfrm>
            <a:prstGeom prst="rect">
              <a:avLst/>
            </a:prstGeom>
            <a:noFill/>
          </p:spPr>
          <p:txBody>
            <a:bodyPr wrap="none" rtlCol="0">
              <a:spAutoFit/>
            </a:bodyPr>
            <a:lstStyle/>
            <a:p>
              <a:pPr>
                <a:lnSpc>
                  <a:spcPct val="130000"/>
                </a:lnSpc>
                <a:spcBef>
                  <a:spcPts val="600"/>
                </a:spcBef>
              </a:pPr>
              <a:r>
                <a:rPr lang="zh-TW" altLang="en-US" sz="1400" b="1" kern="0" dirty="0">
                  <a:latin typeface="微软雅黑" panose="020B0503020204020204" pitchFamily="34" charset="-122"/>
                  <a:ea typeface="微软雅黑" panose="020B0503020204020204" pitchFamily="34" charset="-122"/>
                  <a:cs typeface="+mn-ea"/>
                  <a:sym typeface="+mn-lt"/>
                </a:rPr>
                <a:t>大學或技專校</a:t>
              </a:r>
              <a:r>
                <a:rPr lang="zh-TW" altLang="en-US" sz="1400" b="1" kern="0" dirty="0" smtClean="0">
                  <a:latin typeface="微软雅黑" panose="020B0503020204020204" pitchFamily="34" charset="-122"/>
                  <a:ea typeface="微软雅黑" panose="020B0503020204020204" pitchFamily="34" charset="-122"/>
                  <a:cs typeface="+mn-ea"/>
                  <a:sym typeface="+mn-lt"/>
                </a:rPr>
                <a:t>院校系</a:t>
              </a:r>
              <a:endParaRPr lang="zh-TW" altLang="en-US" sz="1400" b="1" kern="0" dirty="0">
                <a:latin typeface="微软雅黑" panose="020B0503020204020204" pitchFamily="34" charset="-122"/>
                <a:ea typeface="微软雅黑" panose="020B0503020204020204" pitchFamily="34" charset="-122"/>
                <a:cs typeface="+mn-ea"/>
                <a:sym typeface="+mn-lt"/>
              </a:endParaRPr>
            </a:p>
          </p:txBody>
        </p:sp>
      </p:grpSp>
      <p:grpSp>
        <p:nvGrpSpPr>
          <p:cNvPr id="12" name="群組 11"/>
          <p:cNvGrpSpPr/>
          <p:nvPr/>
        </p:nvGrpSpPr>
        <p:grpSpPr>
          <a:xfrm>
            <a:off x="8517379" y="2862202"/>
            <a:ext cx="2691971" cy="1858065"/>
            <a:chOff x="8038782" y="2822420"/>
            <a:chExt cx="2691971" cy="1858065"/>
          </a:xfrm>
          <a:gradFill flip="none" rotWithShape="1">
            <a:gsLst>
              <a:gs pos="0">
                <a:srgbClr val="FFCB9C">
                  <a:shade val="30000"/>
                  <a:satMod val="115000"/>
                </a:srgbClr>
              </a:gs>
              <a:gs pos="50000">
                <a:srgbClr val="FFCB9C">
                  <a:shade val="67500"/>
                  <a:satMod val="115000"/>
                </a:srgbClr>
              </a:gs>
              <a:gs pos="100000">
                <a:srgbClr val="FFCB9C">
                  <a:shade val="100000"/>
                  <a:satMod val="115000"/>
                </a:srgbClr>
              </a:gs>
            </a:gsLst>
            <a:lin ang="5400000" scaled="1"/>
            <a:tileRect/>
          </a:gradFill>
        </p:grpSpPr>
        <p:sp>
          <p:nvSpPr>
            <p:cNvPr id="17" name="圖說文字: 折線 16">
              <a:extLst>
                <a:ext uri="{FF2B5EF4-FFF2-40B4-BE49-F238E27FC236}">
                  <a16:creationId xmlns="" xmlns:a16="http://schemas.microsoft.com/office/drawing/2014/main" id="{DBA38DC4-5D01-4C4C-9419-C02C9F077273}"/>
                </a:ext>
              </a:extLst>
            </p:cNvPr>
            <p:cNvSpPr/>
            <p:nvPr/>
          </p:nvSpPr>
          <p:spPr>
            <a:xfrm>
              <a:off x="8398163" y="3667185"/>
              <a:ext cx="2332590" cy="1013300"/>
            </a:xfrm>
            <a:prstGeom prst="borderCallout2">
              <a:avLst>
                <a:gd name="adj1" fmla="val 18750"/>
                <a:gd name="adj2" fmla="val -3342"/>
                <a:gd name="adj3" fmla="val 18750"/>
                <a:gd name="adj4" fmla="val -16667"/>
                <a:gd name="adj5" fmla="val 91118"/>
                <a:gd name="adj6" fmla="val -56584"/>
              </a:avLst>
            </a:prstGeom>
            <a:gradFill flip="none" rotWithShape="1">
              <a:gsLst>
                <a:gs pos="0">
                  <a:srgbClr val="FF9E28">
                    <a:tint val="66000"/>
                    <a:satMod val="160000"/>
                  </a:srgbClr>
                </a:gs>
                <a:gs pos="50000">
                  <a:srgbClr val="FF9E28">
                    <a:tint val="44500"/>
                    <a:satMod val="160000"/>
                  </a:srgbClr>
                </a:gs>
                <a:gs pos="100000">
                  <a:srgbClr val="FF9E28">
                    <a:tint val="23500"/>
                    <a:satMod val="160000"/>
                  </a:srgbClr>
                </a:gs>
              </a:gsLst>
              <a:lin ang="16200000" scaled="1"/>
              <a:tileRect/>
            </a:gradFill>
            <a:ln>
              <a:headEnd type="none"/>
              <a:tailEnd type="triangle"/>
            </a:ln>
          </p:spPr>
          <p:style>
            <a:lnRef idx="1">
              <a:schemeClr val="dk1"/>
            </a:lnRef>
            <a:fillRef idx="2">
              <a:schemeClr val="dk1"/>
            </a:fillRef>
            <a:effectRef idx="1">
              <a:schemeClr val="dk1"/>
            </a:effectRef>
            <a:fontRef idx="minor">
              <a:schemeClr val="dk1"/>
            </a:fontRef>
          </p:style>
          <p:txBody>
            <a:bodyPr rtlCol="0" anchor="ctr"/>
            <a:lstStyle/>
            <a:p>
              <a:pPr>
                <a:lnSpc>
                  <a:spcPct val="120000"/>
                </a:lnSpc>
              </a:pPr>
              <a:r>
                <a:rPr lang="zh-TW" altLang="en-US" sz="1400" dirty="0">
                  <a:latin typeface="微软雅黑" panose="020B0503020204020204" pitchFamily="34" charset="-122"/>
                  <a:ea typeface="微软雅黑" panose="020B0503020204020204" pitchFamily="34" charset="-122"/>
                </a:rPr>
                <a:t>同學有勾選的課程學習成果及多元表現，大學或技專校</a:t>
              </a:r>
              <a:r>
                <a:rPr lang="zh-TW" altLang="en-US" sz="1400" dirty="0" smtClean="0">
                  <a:latin typeface="微软雅黑" panose="020B0503020204020204" pitchFamily="34" charset="-122"/>
                  <a:ea typeface="微软雅黑" panose="020B0503020204020204" pitchFamily="34" charset="-122"/>
                </a:rPr>
                <a:t>院才</a:t>
              </a:r>
              <a:r>
                <a:rPr lang="zh-TW" altLang="en-US" sz="1400" dirty="0">
                  <a:latin typeface="微软雅黑" panose="020B0503020204020204" pitchFamily="34" charset="-122"/>
                  <a:ea typeface="微软雅黑" panose="020B0503020204020204" pitchFamily="34" charset="-122"/>
                </a:rPr>
                <a:t>看得到。</a:t>
              </a:r>
            </a:p>
          </p:txBody>
        </p:sp>
        <p:cxnSp>
          <p:nvCxnSpPr>
            <p:cNvPr id="20" name="直線接點 19">
              <a:extLst>
                <a:ext uri="{FF2B5EF4-FFF2-40B4-BE49-F238E27FC236}">
                  <a16:creationId xmlns="" xmlns:a16="http://schemas.microsoft.com/office/drawing/2014/main" id="{273D6DD3-0049-4009-9198-CD9314E96ED7}"/>
                </a:ext>
              </a:extLst>
            </p:cNvPr>
            <p:cNvCxnSpPr/>
            <p:nvPr/>
          </p:nvCxnSpPr>
          <p:spPr>
            <a:xfrm flipV="1">
              <a:off x="8038782" y="2822420"/>
              <a:ext cx="0" cy="1036563"/>
            </a:xfrm>
            <a:prstGeom prst="line">
              <a:avLst/>
            </a:prstGeom>
            <a:grpFill/>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26" name="群組 25"/>
          <p:cNvGrpSpPr/>
          <p:nvPr/>
        </p:nvGrpSpPr>
        <p:grpSpPr>
          <a:xfrm>
            <a:off x="2422528" y="3867477"/>
            <a:ext cx="4173581" cy="1769783"/>
            <a:chOff x="2422528" y="3867477"/>
            <a:chExt cx="4173581" cy="1769783"/>
          </a:xfrm>
        </p:grpSpPr>
        <p:grpSp>
          <p:nvGrpSpPr>
            <p:cNvPr id="21" name="群組 20"/>
            <p:cNvGrpSpPr/>
            <p:nvPr/>
          </p:nvGrpSpPr>
          <p:grpSpPr>
            <a:xfrm>
              <a:off x="2422528" y="3867477"/>
              <a:ext cx="4173581" cy="1769783"/>
              <a:chOff x="2422528" y="3867477"/>
              <a:chExt cx="4173581" cy="1769783"/>
            </a:xfrm>
          </p:grpSpPr>
          <p:sp>
            <p:nvSpPr>
              <p:cNvPr id="10" name="箭號: 上彎 9">
                <a:extLst>
                  <a:ext uri="{FF2B5EF4-FFF2-40B4-BE49-F238E27FC236}">
                    <a16:creationId xmlns="" xmlns:a16="http://schemas.microsoft.com/office/drawing/2014/main" id="{7682D054-205F-4152-9326-60B7FBEB029A}"/>
                  </a:ext>
                </a:extLst>
              </p:cNvPr>
              <p:cNvSpPr/>
              <p:nvPr/>
            </p:nvSpPr>
            <p:spPr>
              <a:xfrm>
                <a:off x="2462839" y="3867477"/>
                <a:ext cx="4133270" cy="1769783"/>
              </a:xfrm>
              <a:prstGeom prst="bentUpArrow">
                <a:avLst>
                  <a:gd name="adj1" fmla="val 39989"/>
                  <a:gd name="adj2" fmla="val 32295"/>
                  <a:gd name="adj3" fmla="val 32682"/>
                </a:avLst>
              </a:prstGeom>
              <a:gradFill flip="none" rotWithShape="1">
                <a:gsLst>
                  <a:gs pos="0">
                    <a:srgbClr val="F26D64">
                      <a:tint val="66000"/>
                      <a:satMod val="160000"/>
                    </a:srgbClr>
                  </a:gs>
                  <a:gs pos="50000">
                    <a:srgbClr val="F26D64">
                      <a:tint val="44500"/>
                      <a:satMod val="160000"/>
                    </a:srgbClr>
                  </a:gs>
                  <a:gs pos="100000">
                    <a:srgbClr val="F26D64">
                      <a:tint val="23500"/>
                      <a:satMod val="160000"/>
                    </a:srgbClr>
                  </a:gs>
                </a:gsLst>
                <a:lin ang="5400000" scaled="1"/>
                <a:tileRect/>
              </a:gradFill>
              <a:ln/>
            </p:spPr>
            <p:style>
              <a:lnRef idx="3">
                <a:schemeClr val="lt1"/>
              </a:lnRef>
              <a:fillRef idx="1">
                <a:schemeClr val="accent6"/>
              </a:fillRef>
              <a:effectRef idx="1">
                <a:schemeClr val="accent6"/>
              </a:effectRef>
              <a:fontRef idx="minor">
                <a:schemeClr val="lt1"/>
              </a:fontRef>
            </p:style>
            <p:txBody>
              <a:bodyPr rtlCol="0" anchor="ctr"/>
              <a:lstStyle/>
              <a:p>
                <a:pPr>
                  <a:lnSpc>
                    <a:spcPct val="130000"/>
                  </a:lnSpc>
                </a:pPr>
                <a:r>
                  <a:rPr lang="zh-TW" altLang="en-US" sz="2000" dirty="0" smtClean="0">
                    <a:solidFill>
                      <a:schemeClr val="tx1"/>
                    </a:solidFill>
                    <a:latin typeface="微软雅黑" panose="020B0503020204020204" pitchFamily="34" charset="-122"/>
                    <a:ea typeface="微软雅黑" panose="020B0503020204020204" pitchFamily="34" charset="-122"/>
                  </a:rPr>
                  <a:t>勾</a:t>
                </a:r>
                <a:r>
                  <a:rPr lang="zh-TW" altLang="en-US" sz="2000" dirty="0">
                    <a:solidFill>
                      <a:schemeClr val="tx1"/>
                    </a:solidFill>
                    <a:latin typeface="微软雅黑" panose="020B0503020204020204" pitchFamily="34" charset="-122"/>
                    <a:ea typeface="微软雅黑" panose="020B0503020204020204" pitchFamily="34" charset="-122"/>
                  </a:rPr>
                  <a:t>選</a:t>
                </a:r>
              </a:p>
            </p:txBody>
          </p:sp>
          <p:sp>
            <p:nvSpPr>
              <p:cNvPr id="24" name="橢圓 23">
                <a:extLst>
                  <a:ext uri="{FF2B5EF4-FFF2-40B4-BE49-F238E27FC236}">
                    <a16:creationId xmlns="" xmlns:a16="http://schemas.microsoft.com/office/drawing/2014/main" id="{AAEDEA46-63CD-42CE-8428-893E0AB858DA}"/>
                  </a:ext>
                </a:extLst>
              </p:cNvPr>
              <p:cNvSpPr/>
              <p:nvPr/>
            </p:nvSpPr>
            <p:spPr>
              <a:xfrm>
                <a:off x="2422528" y="4579883"/>
                <a:ext cx="486412" cy="478091"/>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2000" dirty="0">
                    <a:latin typeface="微软雅黑" panose="020B0503020204020204" pitchFamily="34" charset="-122"/>
                    <a:ea typeface="微软雅黑" panose="020B0503020204020204" pitchFamily="34" charset="-122"/>
                  </a:rPr>
                  <a:t>1</a:t>
                </a:r>
                <a:endParaRPr lang="zh-TW" altLang="en-US" sz="2000" dirty="0">
                  <a:latin typeface="微软雅黑" panose="020B0503020204020204" pitchFamily="34" charset="-122"/>
                  <a:ea typeface="微软雅黑" panose="020B0503020204020204" pitchFamily="34" charset="-122"/>
                </a:endParaRPr>
              </a:p>
            </p:txBody>
          </p:sp>
        </p:grpSp>
        <p:sp>
          <p:nvSpPr>
            <p:cNvPr id="15" name="文字方塊 14">
              <a:extLst>
                <a:ext uri="{FF2B5EF4-FFF2-40B4-BE49-F238E27FC236}">
                  <a16:creationId xmlns="" xmlns:a16="http://schemas.microsoft.com/office/drawing/2014/main" id="{3FAFE2CA-E28C-4CE7-BFB6-F6A3C1448BBC}"/>
                </a:ext>
              </a:extLst>
            </p:cNvPr>
            <p:cNvSpPr txBox="1"/>
            <p:nvPr/>
          </p:nvSpPr>
          <p:spPr>
            <a:xfrm>
              <a:off x="3029120" y="5003050"/>
              <a:ext cx="3514104" cy="600164"/>
            </a:xfrm>
            <a:prstGeom prst="rect">
              <a:avLst/>
            </a:prstGeom>
            <a:noFill/>
          </p:spPr>
          <p:txBody>
            <a:bodyPr wrap="none" rtlCol="0">
              <a:spAutoFit/>
            </a:bodyPr>
            <a:lstStyle/>
            <a:p>
              <a:pPr>
                <a:spcBef>
                  <a:spcPts val="600"/>
                </a:spcBef>
              </a:pPr>
              <a:r>
                <a:rPr lang="zh-TW" altLang="en-US" sz="1400" b="1" kern="0" dirty="0">
                  <a:solidFill>
                    <a:schemeClr val="accent1"/>
                  </a:solidFill>
                  <a:latin typeface="微软雅黑" panose="020B0503020204020204" pitchFamily="34" charset="-122"/>
                  <a:ea typeface="微软雅黑" panose="020B0503020204020204" pitchFamily="34" charset="-122"/>
                  <a:cs typeface="+mn-ea"/>
                  <a:sym typeface="+mn-lt"/>
                </a:rPr>
                <a:t>●</a:t>
              </a:r>
              <a:r>
                <a:rPr lang="zh-TW" altLang="en-US" sz="1400" b="1" kern="0" dirty="0" smtClean="0">
                  <a:solidFill>
                    <a:srgbClr val="FF0000"/>
                  </a:solidFill>
                  <a:latin typeface="微软雅黑" panose="020B0503020204020204" pitchFamily="34" charset="-122"/>
                  <a:ea typeface="微软雅黑" panose="020B0503020204020204" pitchFamily="34" charset="-122"/>
                  <a:cs typeface="+mn-ea"/>
                  <a:sym typeface="+mn-lt"/>
                </a:rPr>
                <a:t>課程</a:t>
              </a:r>
              <a:r>
                <a:rPr lang="zh-TW" altLang="en-US" sz="1400" b="1" kern="0" dirty="0">
                  <a:solidFill>
                    <a:srgbClr val="FF0000"/>
                  </a:solidFill>
                  <a:latin typeface="微软雅黑" panose="020B0503020204020204" pitchFamily="34" charset="-122"/>
                  <a:ea typeface="微软雅黑" panose="020B0503020204020204" pitchFamily="34" charset="-122"/>
                  <a:cs typeface="+mn-ea"/>
                  <a:sym typeface="+mn-lt"/>
                </a:rPr>
                <a:t>學習成</a:t>
              </a:r>
              <a:r>
                <a:rPr lang="zh-TW" altLang="en-US" sz="1400" b="1" kern="0" spc="-300" dirty="0">
                  <a:solidFill>
                    <a:srgbClr val="FF0000"/>
                  </a:solidFill>
                  <a:latin typeface="微软雅黑" panose="020B0503020204020204" pitchFamily="34" charset="-122"/>
                  <a:ea typeface="微软雅黑" panose="020B0503020204020204" pitchFamily="34" charset="-122"/>
                  <a:cs typeface="+mn-ea"/>
                  <a:sym typeface="+mn-lt"/>
                </a:rPr>
                <a:t>果</a:t>
              </a:r>
              <a:r>
                <a:rPr lang="zh-TW" altLang="en-US" sz="1400" kern="0" spc="-300" dirty="0">
                  <a:latin typeface="微軟正黑體" panose="020B0604030504040204" pitchFamily="34" charset="-120"/>
                  <a:ea typeface="微軟正黑體" panose="020B0604030504040204" pitchFamily="34" charset="-120"/>
                  <a:cs typeface="+mn-ea"/>
                  <a:sym typeface="+mn-lt"/>
                </a:rPr>
                <a:t>：</a:t>
              </a:r>
              <a:r>
                <a:rPr lang="zh-TW" altLang="en-US" sz="1400" kern="0" spc="-200" dirty="0">
                  <a:latin typeface="微软雅黑" panose="020B0503020204020204" pitchFamily="34" charset="-122"/>
                  <a:ea typeface="微软雅黑" panose="020B0503020204020204" pitchFamily="34" charset="-122"/>
                  <a:cs typeface="+mn-ea"/>
                  <a:sym typeface="+mn-lt"/>
                </a:rPr>
                <a:t>大</a:t>
              </a:r>
              <a:r>
                <a:rPr lang="zh-TW" altLang="en-US" sz="1400" kern="0" spc="-100" dirty="0">
                  <a:latin typeface="微软雅黑" panose="020B0503020204020204" pitchFamily="34" charset="-122"/>
                  <a:ea typeface="微软雅黑" panose="020B0503020204020204" pitchFamily="34" charset="-122"/>
                  <a:cs typeface="+mn-ea"/>
                  <a:sym typeface="+mn-lt"/>
                </a:rPr>
                <a:t>學至多</a:t>
              </a:r>
              <a:r>
                <a:rPr lang="en-US" altLang="zh-TW" sz="1400" kern="0" spc="-100" dirty="0">
                  <a:solidFill>
                    <a:srgbClr val="3333FF"/>
                  </a:solidFill>
                  <a:latin typeface="微软雅黑" panose="020B0503020204020204" pitchFamily="34" charset="-122"/>
                  <a:ea typeface="微软雅黑" panose="020B0503020204020204" pitchFamily="34" charset="-122"/>
                  <a:cs typeface="+mn-ea"/>
                  <a:sym typeface="+mn-lt"/>
                </a:rPr>
                <a:t>3</a:t>
              </a:r>
              <a:r>
                <a:rPr lang="zh-TW" altLang="en-US" sz="1400" kern="0" spc="-300" dirty="0">
                  <a:solidFill>
                    <a:srgbClr val="3333FF"/>
                  </a:solidFill>
                  <a:latin typeface="微软雅黑" panose="020B0503020204020204" pitchFamily="34" charset="-122"/>
                  <a:ea typeface="微软雅黑" panose="020B0503020204020204" pitchFamily="34" charset="-122"/>
                  <a:cs typeface="+mn-ea"/>
                  <a:sym typeface="+mn-lt"/>
                </a:rPr>
                <a:t>件</a:t>
              </a:r>
              <a:r>
                <a:rPr lang="zh-TW" altLang="en-US" sz="1400" kern="0" spc="-300" dirty="0">
                  <a:latin typeface="微軟正黑體" panose="020B0604030504040204" pitchFamily="34" charset="-120"/>
                  <a:ea typeface="微軟正黑體" panose="020B0604030504040204" pitchFamily="34" charset="-120"/>
                  <a:cs typeface="+mn-ea"/>
                  <a:sym typeface="+mn-lt"/>
                </a:rPr>
                <a:t>；</a:t>
              </a:r>
              <a:r>
                <a:rPr lang="zh-TW" altLang="en-US" sz="1400" kern="0" spc="-200" dirty="0">
                  <a:latin typeface="微软雅黑" panose="020B0503020204020204" pitchFamily="34" charset="-122"/>
                  <a:ea typeface="微软雅黑" panose="020B0503020204020204" pitchFamily="34" charset="-122"/>
                  <a:cs typeface="+mn-ea"/>
                  <a:sym typeface="+mn-lt"/>
                </a:rPr>
                <a:t>技</a:t>
              </a:r>
              <a:r>
                <a:rPr lang="zh-TW" altLang="en-US" sz="1400" kern="0" spc="-100" dirty="0">
                  <a:latin typeface="微软雅黑" panose="020B0503020204020204" pitchFamily="34" charset="-122"/>
                  <a:ea typeface="微软雅黑" panose="020B0503020204020204" pitchFamily="34" charset="-122"/>
                  <a:cs typeface="+mn-ea"/>
                  <a:sym typeface="+mn-lt"/>
                </a:rPr>
                <a:t>專至多</a:t>
              </a:r>
              <a:r>
                <a:rPr lang="en-US" altLang="zh-TW" sz="1400" kern="0" spc="-100" dirty="0">
                  <a:solidFill>
                    <a:srgbClr val="3333FF"/>
                  </a:solidFill>
                  <a:latin typeface="微软雅黑" panose="020B0503020204020204" pitchFamily="34" charset="-122"/>
                  <a:ea typeface="微软雅黑" panose="020B0503020204020204" pitchFamily="34" charset="-122"/>
                  <a:cs typeface="+mn-ea"/>
                  <a:sym typeface="+mn-lt"/>
                </a:rPr>
                <a:t>9</a:t>
              </a:r>
              <a:r>
                <a:rPr lang="zh-TW" altLang="en-US" sz="1400" kern="0" spc="-100" dirty="0">
                  <a:solidFill>
                    <a:srgbClr val="3333FF"/>
                  </a:solidFill>
                  <a:latin typeface="微软雅黑" panose="020B0503020204020204" pitchFamily="34" charset="-122"/>
                  <a:ea typeface="微软雅黑" panose="020B0503020204020204" pitchFamily="34" charset="-122"/>
                  <a:cs typeface="+mn-ea"/>
                  <a:sym typeface="+mn-lt"/>
                </a:rPr>
                <a:t>件</a:t>
              </a:r>
              <a:endParaRPr lang="en-US" altLang="zh-TW" sz="1400" kern="0" spc="-100" dirty="0">
                <a:solidFill>
                  <a:srgbClr val="3333FF"/>
                </a:solidFill>
                <a:latin typeface="微软雅黑" panose="020B0503020204020204" pitchFamily="34" charset="-122"/>
                <a:ea typeface="微软雅黑" panose="020B0503020204020204" pitchFamily="34" charset="-122"/>
                <a:cs typeface="+mn-ea"/>
                <a:sym typeface="+mn-lt"/>
              </a:endParaRPr>
            </a:p>
            <a:p>
              <a:pPr>
                <a:spcBef>
                  <a:spcPts val="600"/>
                </a:spcBef>
              </a:pPr>
              <a:r>
                <a:rPr lang="zh-TW" altLang="en-US" sz="1400" b="1" kern="0" dirty="0">
                  <a:solidFill>
                    <a:schemeClr val="accent1"/>
                  </a:solidFill>
                  <a:latin typeface="微软雅黑" panose="020B0503020204020204" pitchFamily="34" charset="-122"/>
                  <a:ea typeface="微软雅黑" panose="020B0503020204020204" pitchFamily="34" charset="-122"/>
                  <a:cs typeface="+mn-ea"/>
                  <a:sym typeface="+mn-lt"/>
                </a:rPr>
                <a:t>●</a:t>
              </a:r>
              <a:r>
                <a:rPr lang="zh-TW" altLang="en-US" sz="1400" b="1" kern="0" dirty="0" smtClean="0">
                  <a:solidFill>
                    <a:srgbClr val="FF0000"/>
                  </a:solidFill>
                  <a:latin typeface="微软雅黑" panose="020B0503020204020204" pitchFamily="34" charset="-122"/>
                  <a:ea typeface="微软雅黑" panose="020B0503020204020204" pitchFamily="34" charset="-122"/>
                  <a:cs typeface="+mn-ea"/>
                  <a:sym typeface="+mn-lt"/>
                </a:rPr>
                <a:t>多元</a:t>
              </a:r>
              <a:r>
                <a:rPr lang="zh-TW" altLang="en-US" sz="1400" b="1" kern="0" dirty="0">
                  <a:solidFill>
                    <a:srgbClr val="FF0000"/>
                  </a:solidFill>
                  <a:latin typeface="微软雅黑" panose="020B0503020204020204" pitchFamily="34" charset="-122"/>
                  <a:ea typeface="微软雅黑" panose="020B0503020204020204" pitchFamily="34" charset="-122"/>
                  <a:cs typeface="+mn-ea"/>
                  <a:sym typeface="+mn-lt"/>
                </a:rPr>
                <a:t>表現</a:t>
              </a:r>
              <a:r>
                <a:rPr lang="zh-TW" altLang="en-US" sz="1400" kern="0" spc="-300" dirty="0">
                  <a:solidFill>
                    <a:schemeClr val="accent4">
                      <a:lumMod val="75000"/>
                    </a:schemeClr>
                  </a:solidFill>
                  <a:latin typeface="微軟正黑體" panose="020B0604030504040204" pitchFamily="34" charset="-120"/>
                  <a:ea typeface="微軟正黑體" panose="020B0604030504040204" pitchFamily="34" charset="-120"/>
                  <a:cs typeface="+mn-ea"/>
                  <a:sym typeface="+mn-lt"/>
                </a:rPr>
                <a:t>：</a:t>
              </a:r>
              <a:r>
                <a:rPr lang="zh-TW" altLang="en-US" sz="1400" kern="0" dirty="0">
                  <a:latin typeface="微软雅黑" panose="020B0503020204020204" pitchFamily="34" charset="-122"/>
                  <a:ea typeface="微软雅黑" panose="020B0503020204020204" pitchFamily="34" charset="-122"/>
                  <a:cs typeface="+mn-ea"/>
                  <a:sym typeface="+mn-lt"/>
                </a:rPr>
                <a:t>至多</a:t>
              </a:r>
              <a:r>
                <a:rPr lang="en-US" altLang="zh-TW" sz="1400" kern="0" dirty="0">
                  <a:solidFill>
                    <a:srgbClr val="3333FF"/>
                  </a:solidFill>
                  <a:latin typeface="微软雅黑" panose="020B0503020204020204" pitchFamily="34" charset="-122"/>
                  <a:ea typeface="微软雅黑" panose="020B0503020204020204" pitchFamily="34" charset="-122"/>
                  <a:cs typeface="+mn-ea"/>
                  <a:sym typeface="+mn-lt"/>
                </a:rPr>
                <a:t>10</a:t>
              </a:r>
              <a:r>
                <a:rPr lang="zh-TW" altLang="en-US" sz="1400" kern="0" dirty="0">
                  <a:solidFill>
                    <a:srgbClr val="3333FF"/>
                  </a:solidFill>
                  <a:latin typeface="微软雅黑" panose="020B0503020204020204" pitchFamily="34" charset="-122"/>
                  <a:ea typeface="微软雅黑" panose="020B0503020204020204" pitchFamily="34" charset="-122"/>
                  <a:cs typeface="+mn-ea"/>
                  <a:sym typeface="+mn-lt"/>
                </a:rPr>
                <a:t>件</a:t>
              </a:r>
            </a:p>
          </p:txBody>
        </p:sp>
      </p:grpSp>
      <p:grpSp>
        <p:nvGrpSpPr>
          <p:cNvPr id="22" name="群組 21"/>
          <p:cNvGrpSpPr/>
          <p:nvPr/>
        </p:nvGrpSpPr>
        <p:grpSpPr>
          <a:xfrm>
            <a:off x="2717729" y="4161863"/>
            <a:ext cx="4686098" cy="2283121"/>
            <a:chOff x="2717729" y="4161863"/>
            <a:chExt cx="4686098" cy="2283121"/>
          </a:xfrm>
        </p:grpSpPr>
        <p:sp>
          <p:nvSpPr>
            <p:cNvPr id="11" name="箭號: 上彎 10">
              <a:extLst>
                <a:ext uri="{FF2B5EF4-FFF2-40B4-BE49-F238E27FC236}">
                  <a16:creationId xmlns="" xmlns:a16="http://schemas.microsoft.com/office/drawing/2014/main" id="{BC4C7E75-7E18-4683-AB58-33A665C705A7}"/>
                </a:ext>
              </a:extLst>
            </p:cNvPr>
            <p:cNvSpPr/>
            <p:nvPr/>
          </p:nvSpPr>
          <p:spPr>
            <a:xfrm>
              <a:off x="3012930" y="4161863"/>
              <a:ext cx="4390897" cy="2283121"/>
            </a:xfrm>
            <a:prstGeom prst="bentUpArrow">
              <a:avLst>
                <a:gd name="adj1" fmla="val 32922"/>
                <a:gd name="adj2" fmla="val 25721"/>
                <a:gd name="adj3" fmla="val 30451"/>
              </a:avLst>
            </a:prstGeom>
            <a:gradFill flip="none" rotWithShape="1">
              <a:gsLst>
                <a:gs pos="0">
                  <a:srgbClr val="FF9E28">
                    <a:tint val="66000"/>
                    <a:satMod val="160000"/>
                  </a:srgbClr>
                </a:gs>
                <a:gs pos="50000">
                  <a:srgbClr val="FF9E28">
                    <a:tint val="44500"/>
                    <a:satMod val="160000"/>
                  </a:srgbClr>
                </a:gs>
                <a:gs pos="100000">
                  <a:srgbClr val="FF9E28">
                    <a:tint val="23500"/>
                    <a:satMod val="160000"/>
                  </a:srgbClr>
                </a:gs>
              </a:gsLst>
              <a:lin ang="5400000" scaled="1"/>
              <a:tileRect/>
            </a:gradFill>
            <a:ln/>
          </p:spPr>
          <p:style>
            <a:lnRef idx="3">
              <a:schemeClr val="lt1"/>
            </a:lnRef>
            <a:fillRef idx="1">
              <a:schemeClr val="accent6"/>
            </a:fillRef>
            <a:effectRef idx="1">
              <a:schemeClr val="accent6"/>
            </a:effectRef>
            <a:fontRef idx="minor">
              <a:schemeClr val="lt1"/>
            </a:fontRef>
          </p:style>
          <p:txBody>
            <a:bodyPr rtlCol="0" anchor="ctr"/>
            <a:lstStyle/>
            <a:p>
              <a:pPr>
                <a:lnSpc>
                  <a:spcPct val="130000"/>
                </a:lnSpc>
              </a:pPr>
              <a:r>
                <a:rPr lang="zh-TW" altLang="en-US" dirty="0" smtClean="0">
                  <a:solidFill>
                    <a:schemeClr val="tx1"/>
                  </a:solidFill>
                  <a:latin typeface="微软雅黑" panose="020B0503020204020204" pitchFamily="34" charset="-122"/>
                  <a:ea typeface="微软雅黑" panose="020B0503020204020204" pitchFamily="34" charset="-122"/>
                </a:rPr>
                <a:t>   上</a:t>
              </a:r>
              <a:r>
                <a:rPr lang="zh-TW" altLang="en-US" dirty="0">
                  <a:solidFill>
                    <a:schemeClr val="tx1"/>
                  </a:solidFill>
                  <a:latin typeface="微软雅黑" panose="020B0503020204020204" pitchFamily="34" charset="-122"/>
                  <a:ea typeface="微软雅黑" panose="020B0503020204020204" pitchFamily="34" charset="-122"/>
                </a:rPr>
                <a:t>傳其他</a:t>
              </a:r>
              <a:r>
                <a:rPr lang="zh-TW" altLang="en-US" dirty="0" smtClean="0">
                  <a:solidFill>
                    <a:schemeClr val="tx1"/>
                  </a:solidFill>
                  <a:latin typeface="微软雅黑" panose="020B0503020204020204" pitchFamily="34" charset="-122"/>
                  <a:ea typeface="微软雅黑" panose="020B0503020204020204" pitchFamily="34" charset="-122"/>
                </a:rPr>
                <a:t>資料</a:t>
              </a:r>
              <a:r>
                <a:rPr lang="zh-TW" altLang="en-US" dirty="0">
                  <a:solidFill>
                    <a:schemeClr val="tx1"/>
                  </a:solidFill>
                  <a:latin typeface="微软雅黑" panose="020B0503020204020204" pitchFamily="34" charset="-122"/>
                  <a:ea typeface="微软雅黑" panose="020B0503020204020204" pitchFamily="34" charset="-122"/>
                </a:rPr>
                <a:t> </a:t>
              </a:r>
              <a:endParaRPr lang="en-US" altLang="zh-TW" dirty="0" smtClean="0">
                <a:solidFill>
                  <a:schemeClr val="tx1"/>
                </a:solidFill>
                <a:latin typeface="微软雅黑" panose="020B0503020204020204" pitchFamily="34" charset="-122"/>
                <a:ea typeface="微软雅黑" panose="020B0503020204020204" pitchFamily="34" charset="-122"/>
              </a:endParaRPr>
            </a:p>
            <a:p>
              <a:pPr algn="r">
                <a:lnSpc>
                  <a:spcPct val="130000"/>
                </a:lnSpc>
              </a:pPr>
              <a:r>
                <a:rPr lang="zh-TW" altLang="en-US" sz="1400" b="1" kern="0" spc="-150" dirty="0" smtClean="0">
                  <a:solidFill>
                    <a:schemeClr val="accent1"/>
                  </a:solidFill>
                  <a:latin typeface="微软雅黑" panose="020B0503020204020204" pitchFamily="34" charset="-122"/>
                  <a:ea typeface="微软雅黑" panose="020B0503020204020204" pitchFamily="34" charset="-122"/>
                  <a:cs typeface="+mn-ea"/>
                  <a:sym typeface="+mn-lt"/>
                </a:rPr>
                <a:t>● </a:t>
              </a:r>
              <a:r>
                <a:rPr lang="zh-TW" altLang="en-US" sz="1400" b="1" dirty="0" smtClean="0">
                  <a:solidFill>
                    <a:schemeClr val="accent1"/>
                  </a:solidFill>
                  <a:latin typeface="微软雅黑" panose="020B0503020204020204" pitchFamily="34" charset="-122"/>
                  <a:ea typeface="微软雅黑" panose="020B0503020204020204" pitchFamily="34" charset="-122"/>
                </a:rPr>
                <a:t>學習</a:t>
              </a:r>
              <a:r>
                <a:rPr lang="zh-TW" altLang="en-US" sz="1400" b="1" dirty="0">
                  <a:solidFill>
                    <a:schemeClr val="accent1"/>
                  </a:solidFill>
                  <a:latin typeface="微软雅黑" panose="020B0503020204020204" pitchFamily="34" charset="-122"/>
                  <a:ea typeface="微软雅黑" panose="020B0503020204020204" pitchFamily="34" charset="-122"/>
                </a:rPr>
                <a:t>歷程</a:t>
              </a:r>
              <a:r>
                <a:rPr lang="zh-TW" altLang="en-US" sz="1400" b="1" dirty="0" smtClean="0">
                  <a:solidFill>
                    <a:schemeClr val="accent1"/>
                  </a:solidFill>
                  <a:latin typeface="微软雅黑" panose="020B0503020204020204" pitchFamily="34" charset="-122"/>
                  <a:ea typeface="微软雅黑" panose="020B0503020204020204" pitchFamily="34" charset="-122"/>
                </a:rPr>
                <a:t>自述</a:t>
              </a:r>
              <a:r>
                <a:rPr lang="en-US" altLang="zh-TW" sz="1200" dirty="0" smtClean="0">
                  <a:solidFill>
                    <a:schemeClr val="tx1"/>
                  </a:solidFill>
                  <a:latin typeface="微软雅黑" panose="020B0503020204020204" pitchFamily="34" charset="-122"/>
                  <a:ea typeface="微软雅黑" panose="020B0503020204020204" pitchFamily="34" charset="-122"/>
                </a:rPr>
                <a:t>(</a:t>
              </a:r>
              <a:r>
                <a:rPr lang="zh-TW" altLang="en-US" sz="1200" dirty="0" smtClean="0">
                  <a:solidFill>
                    <a:schemeClr val="tx1"/>
                  </a:solidFill>
                  <a:latin typeface="微软雅黑" panose="020B0503020204020204" pitchFamily="34" charset="-122"/>
                  <a:ea typeface="微软雅黑" panose="020B0503020204020204" pitchFamily="34" charset="-122"/>
                </a:rPr>
                <a:t>如自傳</a:t>
              </a:r>
              <a:r>
                <a:rPr lang="zh-TW" altLang="en-US" sz="1200" dirty="0">
                  <a:solidFill>
                    <a:schemeClr val="tx1"/>
                  </a:solidFill>
                  <a:latin typeface="微軟正黑體" panose="020B0604030504040204" pitchFamily="34" charset="-120"/>
                  <a:ea typeface="微軟正黑體" panose="020B0604030504040204" pitchFamily="34" charset="-120"/>
                </a:rPr>
                <a:t>、</a:t>
              </a:r>
              <a:r>
                <a:rPr lang="zh-TW" altLang="en-US" sz="1200" dirty="0" smtClean="0">
                  <a:solidFill>
                    <a:schemeClr val="tx1"/>
                  </a:solidFill>
                  <a:latin typeface="微软雅黑" panose="020B0503020204020204" pitchFamily="34" charset="-122"/>
                  <a:ea typeface="微软雅黑" panose="020B0503020204020204" pitchFamily="34" charset="-122"/>
                </a:rPr>
                <a:t>就讀動機</a:t>
              </a:r>
              <a:r>
                <a:rPr lang="zh-TW" altLang="en-US" sz="1200" dirty="0" smtClean="0">
                  <a:solidFill>
                    <a:schemeClr val="tx1"/>
                  </a:solidFill>
                  <a:latin typeface="微軟正黑體" panose="020B0604030504040204" pitchFamily="34" charset="-120"/>
                  <a:ea typeface="微軟正黑體" panose="020B0604030504040204" pitchFamily="34" charset="-120"/>
                </a:rPr>
                <a:t>、</a:t>
              </a:r>
              <a:r>
                <a:rPr lang="zh-TW" altLang="en-US" sz="1200" dirty="0" smtClean="0">
                  <a:solidFill>
                    <a:schemeClr val="tx1"/>
                  </a:solidFill>
                  <a:latin typeface="微软雅黑" panose="020B0503020204020204" pitchFamily="34" charset="-122"/>
                  <a:ea typeface="微软雅黑" panose="020B0503020204020204" pitchFamily="34" charset="-122"/>
                </a:rPr>
                <a:t>讀書計畫等</a:t>
              </a:r>
              <a:r>
                <a:rPr lang="en-US" altLang="zh-TW" sz="1200" dirty="0" smtClean="0">
                  <a:solidFill>
                    <a:schemeClr val="tx1"/>
                  </a:solidFill>
                  <a:latin typeface="微软雅黑" panose="020B0503020204020204" pitchFamily="34" charset="-122"/>
                  <a:ea typeface="微软雅黑" panose="020B0503020204020204" pitchFamily="34" charset="-122"/>
                </a:rPr>
                <a:t>)</a:t>
              </a:r>
              <a:r>
                <a:rPr lang="zh-TW" altLang="en-US" sz="1200" dirty="0" smtClean="0">
                  <a:solidFill>
                    <a:schemeClr val="tx1"/>
                  </a:solidFill>
                  <a:latin typeface="微软雅黑" panose="020B0503020204020204" pitchFamily="34" charset="-122"/>
                  <a:ea typeface="微软雅黑" panose="020B0503020204020204" pitchFamily="34" charset="-122"/>
                </a:rPr>
                <a:t>及其他</a:t>
              </a:r>
              <a:endParaRPr lang="zh-TW" altLang="en-US" sz="1200" dirty="0">
                <a:solidFill>
                  <a:schemeClr val="tx1"/>
                </a:solidFill>
                <a:latin typeface="微软雅黑" panose="020B0503020204020204" pitchFamily="34" charset="-122"/>
                <a:ea typeface="微软雅黑" panose="020B0503020204020204" pitchFamily="34" charset="-122"/>
              </a:endParaRPr>
            </a:p>
          </p:txBody>
        </p:sp>
        <p:sp>
          <p:nvSpPr>
            <p:cNvPr id="25" name="橢圓 24">
              <a:extLst>
                <a:ext uri="{FF2B5EF4-FFF2-40B4-BE49-F238E27FC236}">
                  <a16:creationId xmlns="" xmlns:a16="http://schemas.microsoft.com/office/drawing/2014/main" id="{78FE5171-B7F6-4425-BDF6-9FDEBA98404B}"/>
                </a:ext>
              </a:extLst>
            </p:cNvPr>
            <p:cNvSpPr/>
            <p:nvPr/>
          </p:nvSpPr>
          <p:spPr>
            <a:xfrm>
              <a:off x="2717729" y="5732944"/>
              <a:ext cx="486412" cy="478091"/>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2000" dirty="0">
                  <a:latin typeface="微软雅黑" panose="020B0503020204020204" pitchFamily="34" charset="-122"/>
                  <a:ea typeface="微软雅黑" panose="020B0503020204020204" pitchFamily="34" charset="-122"/>
                </a:rPr>
                <a:t>2</a:t>
              </a:r>
              <a:endParaRPr lang="zh-TW" altLang="en-US" sz="2000" dirty="0">
                <a:latin typeface="微软雅黑" panose="020B0503020204020204" pitchFamily="34" charset="-122"/>
                <a:ea typeface="微软雅黑" panose="020B0503020204020204" pitchFamily="34" charset="-122"/>
              </a:endParaRPr>
            </a:p>
          </p:txBody>
        </p:sp>
      </p:grpSp>
    </p:spTree>
    <p:extLst>
      <p:ext uri="{BB962C8B-B14F-4D97-AF65-F5344CB8AC3E}">
        <p14:creationId xmlns="" xmlns:p14="http://schemas.microsoft.com/office/powerpoint/2010/main" val="167155972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500"/>
                                        <p:tgtEl>
                                          <p:spTgt spid="9"/>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1000"/>
                                        <p:tgtEl>
                                          <p:spTgt spid="5"/>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fade">
                                      <p:cBhvr>
                                        <p:cTn id="20" dur="500"/>
                                        <p:tgtEl>
                                          <p:spTgt spid="6"/>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26"/>
                                        </p:tgtEl>
                                        <p:attrNameLst>
                                          <p:attrName>style.visibility</p:attrName>
                                        </p:attrNameLst>
                                      </p:cBhvr>
                                      <p:to>
                                        <p:strVal val="visible"/>
                                      </p:to>
                                    </p:set>
                                    <p:animEffect transition="in" filter="fade">
                                      <p:cBhvr>
                                        <p:cTn id="25" dur="500"/>
                                        <p:tgtEl>
                                          <p:spTgt spid="26"/>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22"/>
                                        </p:tgtEl>
                                        <p:attrNameLst>
                                          <p:attrName>style.visibility</p:attrName>
                                        </p:attrNameLst>
                                      </p:cBhvr>
                                      <p:to>
                                        <p:strVal val="visible"/>
                                      </p:to>
                                    </p:set>
                                    <p:animEffect transition="in" filter="fade">
                                      <p:cBhvr>
                                        <p:cTn id="30" dur="500"/>
                                        <p:tgtEl>
                                          <p:spTgt spid="22"/>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animEffect transition="in" filter="fade">
                                      <p:cBhvr>
                                        <p:cTn id="35" dur="500"/>
                                        <p:tgtEl>
                                          <p:spTgt spid="13"/>
                                        </p:tgtEl>
                                      </p:cBhvr>
                                    </p:animEffect>
                                  </p:childTnLst>
                                </p:cTn>
                              </p:par>
                            </p:childTnLst>
                          </p:cTn>
                        </p:par>
                        <p:par>
                          <p:cTn id="36" fill="hold">
                            <p:stCondLst>
                              <p:cond delay="500"/>
                            </p:stCondLst>
                            <p:childTnLst>
                              <p:par>
                                <p:cTn id="37" presetID="10" presetClass="entr" presetSubtype="0" fill="hold" nodeType="afterEffect">
                                  <p:stCondLst>
                                    <p:cond delay="0"/>
                                  </p:stCondLst>
                                  <p:childTnLst>
                                    <p:set>
                                      <p:cBhvr>
                                        <p:cTn id="38" dur="1" fill="hold">
                                          <p:stCondLst>
                                            <p:cond delay="0"/>
                                          </p:stCondLst>
                                        </p:cTn>
                                        <p:tgtEl>
                                          <p:spTgt spid="19"/>
                                        </p:tgtEl>
                                        <p:attrNameLst>
                                          <p:attrName>style.visibility</p:attrName>
                                        </p:attrNameLst>
                                      </p:cBhvr>
                                      <p:to>
                                        <p:strVal val="visible"/>
                                      </p:to>
                                    </p:set>
                                    <p:animEffect transition="in" filter="fade">
                                      <p:cBhvr>
                                        <p:cTn id="39" dur="500"/>
                                        <p:tgtEl>
                                          <p:spTgt spid="19"/>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nodeType="clickEffect">
                                  <p:stCondLst>
                                    <p:cond delay="0"/>
                                  </p:stCondLst>
                                  <p:childTnLst>
                                    <p:set>
                                      <p:cBhvr>
                                        <p:cTn id="43" dur="1" fill="hold">
                                          <p:stCondLst>
                                            <p:cond delay="0"/>
                                          </p:stCondLst>
                                        </p:cTn>
                                        <p:tgtEl>
                                          <p:spTgt spid="12"/>
                                        </p:tgtEl>
                                        <p:attrNameLst>
                                          <p:attrName>style.visibility</p:attrName>
                                        </p:attrNameLst>
                                      </p:cBhvr>
                                      <p:to>
                                        <p:strVal val="visible"/>
                                      </p:to>
                                    </p:set>
                                    <p:animEffect transition="in" filter="fade">
                                      <p:cBhvr>
                                        <p:cTn id="44"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字版面配置區 2"/>
          <p:cNvSpPr>
            <a:spLocks noGrp="1"/>
          </p:cNvSpPr>
          <p:nvPr>
            <p:ph type="body" sz="quarter" idx="15"/>
          </p:nvPr>
        </p:nvSpPr>
        <p:spPr>
          <a:xfrm>
            <a:off x="695402" y="307966"/>
            <a:ext cx="10909576" cy="584775"/>
          </a:xfrm>
        </p:spPr>
        <p:txBody>
          <a:bodyPr/>
          <a:lstStyle/>
          <a:p>
            <a:r>
              <a:rPr lang="zh-TW" altLang="en-US" b="1" dirty="0"/>
              <a:t>學生學習歷程檔案</a:t>
            </a:r>
            <a:r>
              <a:rPr lang="zh-TW" altLang="en-US" b="1" dirty="0">
                <a:solidFill>
                  <a:srgbClr val="0000FF"/>
                </a:solidFill>
              </a:rPr>
              <a:t>蒐集項目詳細內容</a:t>
            </a:r>
            <a:endParaRPr lang="zh-TW" altLang="en-US" b="1" dirty="0"/>
          </a:p>
        </p:txBody>
      </p:sp>
      <p:graphicFrame>
        <p:nvGraphicFramePr>
          <p:cNvPr id="5" name="表格 4"/>
          <p:cNvGraphicFramePr>
            <a:graphicFrameLocks noGrp="1"/>
          </p:cNvGraphicFramePr>
          <p:nvPr>
            <p:extLst>
              <p:ext uri="{D42A27DB-BD31-4B8C-83A1-F6EECF244321}">
                <p14:modId xmlns="" xmlns:p14="http://schemas.microsoft.com/office/powerpoint/2010/main" val="811848028"/>
              </p:ext>
            </p:extLst>
          </p:nvPr>
        </p:nvGraphicFramePr>
        <p:xfrm>
          <a:off x="484743" y="1085304"/>
          <a:ext cx="11451884" cy="5470347"/>
        </p:xfrm>
        <a:graphic>
          <a:graphicData uri="http://schemas.openxmlformats.org/drawingml/2006/table">
            <a:tbl>
              <a:tblPr firstRow="1" bandRow="1">
                <a:tableStyleId>{5C22544A-7EE6-4342-B048-85BDC9FD1C3A}</a:tableStyleId>
              </a:tblPr>
              <a:tblGrid>
                <a:gridCol w="1236481">
                  <a:extLst>
                    <a:ext uri="{9D8B030D-6E8A-4147-A177-3AD203B41FA5}">
                      <a16:colId xmlns="" xmlns:a16="http://schemas.microsoft.com/office/drawing/2014/main" val="20000"/>
                    </a:ext>
                  </a:extLst>
                </a:gridCol>
                <a:gridCol w="4831962">
                  <a:extLst>
                    <a:ext uri="{9D8B030D-6E8A-4147-A177-3AD203B41FA5}">
                      <a16:colId xmlns="" xmlns:a16="http://schemas.microsoft.com/office/drawing/2014/main" val="20001"/>
                    </a:ext>
                  </a:extLst>
                </a:gridCol>
                <a:gridCol w="208280">
                  <a:extLst>
                    <a:ext uri="{9D8B030D-6E8A-4147-A177-3AD203B41FA5}">
                      <a16:colId xmlns="" xmlns:a16="http://schemas.microsoft.com/office/drawing/2014/main" val="3881552413"/>
                    </a:ext>
                  </a:extLst>
                </a:gridCol>
                <a:gridCol w="1239534">
                  <a:extLst>
                    <a:ext uri="{9D8B030D-6E8A-4147-A177-3AD203B41FA5}">
                      <a16:colId xmlns="" xmlns:a16="http://schemas.microsoft.com/office/drawing/2014/main" val="20002"/>
                    </a:ext>
                  </a:extLst>
                </a:gridCol>
                <a:gridCol w="3935627">
                  <a:extLst>
                    <a:ext uri="{9D8B030D-6E8A-4147-A177-3AD203B41FA5}">
                      <a16:colId xmlns="" xmlns:a16="http://schemas.microsoft.com/office/drawing/2014/main" val="20003"/>
                    </a:ext>
                  </a:extLst>
                </a:gridCol>
              </a:tblGrid>
              <a:tr h="485790">
                <a:tc gridSpan="2">
                  <a:txBody>
                    <a:bodyPr/>
                    <a:lstStyle/>
                    <a:p>
                      <a:pPr algn="ctr"/>
                      <a:r>
                        <a:rPr lang="zh-TW" altLang="en-US" sz="2400" dirty="0"/>
                        <a:t>學習歷程學校平臺</a:t>
                      </a:r>
                    </a:p>
                  </a:txBody>
                  <a:tcPr>
                    <a:solidFill>
                      <a:schemeClr val="accent3"/>
                    </a:solidFill>
                  </a:tcPr>
                </a:tc>
                <a:tc hMerge="1">
                  <a:txBody>
                    <a:bodyPr/>
                    <a:lstStyle/>
                    <a:p>
                      <a:endParaRPr lang="zh-TW" altLang="en-US" dirty="0"/>
                    </a:p>
                  </a:txBody>
                  <a:tcPr/>
                </a:tc>
                <a:tc>
                  <a:txBody>
                    <a:bodyPr/>
                    <a:lstStyle/>
                    <a:p>
                      <a:pPr algn="ctr"/>
                      <a:endParaRPr lang="zh-TW" altLang="en-US" sz="1400" dirty="0">
                        <a:solidFill>
                          <a:srgbClr val="3333FF"/>
                        </a:solidFill>
                      </a:endParaRPr>
                    </a:p>
                  </a:txBody>
                  <a:tcPr>
                    <a:solidFill>
                      <a:srgbClr val="E8F4F8"/>
                    </a:solidFill>
                  </a:tcPr>
                </a:tc>
                <a:tc gridSpan="2">
                  <a:txBody>
                    <a:bodyPr/>
                    <a:lstStyle/>
                    <a:p>
                      <a:pPr algn="ctr"/>
                      <a:r>
                        <a:rPr lang="zh-TW" altLang="en-US" sz="2400" dirty="0">
                          <a:solidFill>
                            <a:schemeClr val="bg1"/>
                          </a:solidFill>
                        </a:rPr>
                        <a:t>學習歷程中央資料庫</a:t>
                      </a:r>
                    </a:p>
                  </a:txBody>
                  <a:tcPr>
                    <a:solidFill>
                      <a:srgbClr val="F26D64"/>
                    </a:solidFill>
                  </a:tcPr>
                </a:tc>
                <a:tc hMerge="1">
                  <a:txBody>
                    <a:bodyPr/>
                    <a:lstStyle/>
                    <a:p>
                      <a:endParaRPr lang="zh-TW" altLang="en-US" dirty="0"/>
                    </a:p>
                  </a:txBody>
                  <a:tcPr/>
                </a:tc>
                <a:extLst>
                  <a:ext uri="{0D108BD9-81ED-4DB2-BD59-A6C34878D82A}">
                    <a16:rowId xmlns="" xmlns:a16="http://schemas.microsoft.com/office/drawing/2014/main" val="10000"/>
                  </a:ext>
                </a:extLst>
              </a:tr>
              <a:tr h="421018">
                <a:tc>
                  <a:txBody>
                    <a:bodyPr/>
                    <a:lstStyle/>
                    <a:p>
                      <a:pPr algn="ctr"/>
                      <a:r>
                        <a:rPr lang="zh-TW" altLang="en-US" sz="2000" dirty="0"/>
                        <a:t>項目</a:t>
                      </a:r>
                    </a:p>
                  </a:txBody>
                  <a:tcPr>
                    <a:solidFill>
                      <a:schemeClr val="accent2">
                        <a:lumMod val="40000"/>
                        <a:lumOff val="60000"/>
                      </a:schemeClr>
                    </a:solidFill>
                  </a:tcPr>
                </a:tc>
                <a:tc>
                  <a:txBody>
                    <a:bodyPr/>
                    <a:lstStyle/>
                    <a:p>
                      <a:pPr algn="ctr"/>
                      <a:r>
                        <a:rPr lang="zh-TW" altLang="en-US" sz="2000" dirty="0"/>
                        <a:t>內容</a:t>
                      </a:r>
                    </a:p>
                  </a:txBody>
                  <a:tcPr>
                    <a:solidFill>
                      <a:schemeClr val="accent2">
                        <a:lumMod val="40000"/>
                        <a:lumOff val="60000"/>
                      </a:schemeClr>
                    </a:solidFill>
                  </a:tcPr>
                </a:tc>
                <a:tc>
                  <a:txBody>
                    <a:bodyPr/>
                    <a:lstStyle/>
                    <a:p>
                      <a:pPr marL="0" algn="ctr" defTabSz="1219170" rtl="0" eaLnBrk="1" latinLnBrk="0" hangingPunct="1"/>
                      <a:endParaRPr lang="zh-TW" altLang="en-US" sz="1200" kern="1200" dirty="0">
                        <a:solidFill>
                          <a:schemeClr val="dk1"/>
                        </a:solidFill>
                        <a:latin typeface="+mn-lt"/>
                        <a:ea typeface="+mn-ea"/>
                        <a:cs typeface="+mn-cs"/>
                      </a:endParaRPr>
                    </a:p>
                  </a:txBody>
                  <a:tcPr>
                    <a:solidFill>
                      <a:srgbClr val="E8F4F8"/>
                    </a:solidFill>
                  </a:tcPr>
                </a:tc>
                <a:tc>
                  <a:txBody>
                    <a:bodyPr/>
                    <a:lstStyle/>
                    <a:p>
                      <a:pPr marL="0" algn="ctr" defTabSz="1219170" rtl="0" eaLnBrk="1" latinLnBrk="0" hangingPunct="1"/>
                      <a:r>
                        <a:rPr lang="zh-TW" altLang="en-US" sz="2000" kern="1200" dirty="0">
                          <a:solidFill>
                            <a:schemeClr val="dk1"/>
                          </a:solidFill>
                          <a:latin typeface="+mn-lt"/>
                          <a:ea typeface="+mn-ea"/>
                          <a:cs typeface="+mn-cs"/>
                        </a:rPr>
                        <a:t>項目</a:t>
                      </a:r>
                    </a:p>
                  </a:txBody>
                  <a:tcPr>
                    <a:solidFill>
                      <a:schemeClr val="accent2">
                        <a:lumMod val="40000"/>
                        <a:lumOff val="60000"/>
                      </a:schemeClr>
                    </a:solidFill>
                  </a:tcPr>
                </a:tc>
                <a:tc>
                  <a:txBody>
                    <a:bodyPr/>
                    <a:lstStyle/>
                    <a:p>
                      <a:pPr algn="ctr"/>
                      <a:r>
                        <a:rPr lang="zh-TW" altLang="en-US" sz="2000" dirty="0"/>
                        <a:t>內容</a:t>
                      </a:r>
                    </a:p>
                  </a:txBody>
                  <a:tcPr>
                    <a:solidFill>
                      <a:schemeClr val="accent2">
                        <a:lumMod val="40000"/>
                        <a:lumOff val="60000"/>
                      </a:schemeClr>
                    </a:solidFill>
                  </a:tcPr>
                </a:tc>
                <a:extLst>
                  <a:ext uri="{0D108BD9-81ED-4DB2-BD59-A6C34878D82A}">
                    <a16:rowId xmlns="" xmlns:a16="http://schemas.microsoft.com/office/drawing/2014/main" val="10001"/>
                  </a:ext>
                </a:extLst>
              </a:tr>
              <a:tr h="744878">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zh-TW" altLang="en-US" sz="2000" b="1" dirty="0">
                          <a:solidFill>
                            <a:schemeClr val="accent3">
                              <a:lumMod val="75000"/>
                            </a:schemeClr>
                          </a:solidFill>
                          <a:latin typeface="Times New Roman" panose="02020603050405020304" pitchFamily="18" charset="0"/>
                          <a:ea typeface="微軟正黑體" panose="020B0604030504040204" pitchFamily="34" charset="-120"/>
                        </a:rPr>
                        <a:t>基本資料</a:t>
                      </a:r>
                      <a:endParaRPr lang="zh-TW" altLang="en-US" sz="2000" dirty="0">
                        <a:solidFill>
                          <a:schemeClr val="accent3">
                            <a:lumMod val="75000"/>
                          </a:schemeClr>
                        </a:solidFill>
                        <a:latin typeface="Times New Roman" panose="02020603050405020304" pitchFamily="18" charset="0"/>
                        <a:ea typeface="微軟正黑體" panose="020B0604030504040204" pitchFamily="34" charset="-120"/>
                      </a:endParaRPr>
                    </a:p>
                  </a:txBody>
                  <a:tcPr anchor="ct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zh-TW" altLang="en-US" sz="2000" dirty="0">
                          <a:latin typeface="Times New Roman" panose="02020603050405020304" pitchFamily="18" charset="0"/>
                          <a:ea typeface="微軟正黑體" panose="020B0604030504040204" pitchFamily="34" charset="-120"/>
                        </a:rPr>
                        <a:t>學生學籍資料</a:t>
                      </a:r>
                      <a:r>
                        <a:rPr lang="en-US" altLang="zh-TW" sz="2000" dirty="0">
                          <a:latin typeface="Times New Roman" panose="02020603050405020304" pitchFamily="18" charset="0"/>
                          <a:ea typeface="微軟正黑體" panose="020B0604030504040204" pitchFamily="34" charset="-120"/>
                        </a:rPr>
                        <a:t> </a:t>
                      </a:r>
                      <a:br>
                        <a:rPr lang="en-US" altLang="zh-TW" sz="2000" dirty="0">
                          <a:latin typeface="Times New Roman" panose="02020603050405020304" pitchFamily="18" charset="0"/>
                          <a:ea typeface="微軟正黑體" panose="020B0604030504040204" pitchFamily="34" charset="-120"/>
                        </a:rPr>
                      </a:br>
                      <a:r>
                        <a:rPr lang="en-US" altLang="zh-TW" sz="2000" kern="1200" dirty="0">
                          <a:solidFill>
                            <a:schemeClr val="dk1"/>
                          </a:solidFill>
                          <a:latin typeface="Times New Roman" panose="02020603050405020304" pitchFamily="18" charset="0"/>
                          <a:ea typeface="微軟正黑體" panose="020B0604030504040204" pitchFamily="34" charset="-120"/>
                          <a:cs typeface="+mn-cs"/>
                        </a:rPr>
                        <a:t>(</a:t>
                      </a:r>
                      <a:r>
                        <a:rPr lang="zh-TW" altLang="en-US" sz="2000" kern="1200" dirty="0">
                          <a:solidFill>
                            <a:schemeClr val="dk1"/>
                          </a:solidFill>
                          <a:latin typeface="Times New Roman" panose="02020603050405020304" pitchFamily="18" charset="0"/>
                          <a:ea typeface="微軟正黑體" panose="020B0604030504040204" pitchFamily="34" charset="-120"/>
                          <a:cs typeface="+mn-cs"/>
                        </a:rPr>
                        <a:t>含校級、班級及社團</a:t>
                      </a:r>
                      <a:r>
                        <a:rPr lang="zh-TW" altLang="en-US" sz="2000" kern="1200" dirty="0" smtClean="0">
                          <a:solidFill>
                            <a:schemeClr val="dk1"/>
                          </a:solidFill>
                          <a:latin typeface="Times New Roman" panose="02020603050405020304" pitchFamily="18" charset="0"/>
                          <a:ea typeface="微軟正黑體" panose="020B0604030504040204" pitchFamily="34" charset="-120"/>
                          <a:cs typeface="+mn-cs"/>
                        </a:rPr>
                        <a:t>幹部紀錄</a:t>
                      </a:r>
                      <a:r>
                        <a:rPr lang="en-US" altLang="zh-TW" sz="2000" kern="1200" dirty="0" smtClean="0">
                          <a:solidFill>
                            <a:schemeClr val="dk1"/>
                          </a:solidFill>
                          <a:latin typeface="Times New Roman" panose="02020603050405020304" pitchFamily="18" charset="0"/>
                          <a:ea typeface="微軟正黑體" panose="020B0604030504040204" pitchFamily="34" charset="-120"/>
                          <a:cs typeface="+mn-cs"/>
                        </a:rPr>
                        <a:t>)</a:t>
                      </a:r>
                      <a:endParaRPr lang="zh-TW" altLang="en-US" sz="2000" dirty="0">
                        <a:latin typeface="Times New Roman" panose="02020603050405020304" pitchFamily="18" charset="0"/>
                        <a:ea typeface="微軟正黑體" panose="020B0604030504040204" pitchFamily="34" charset="-120"/>
                      </a:endParaRPr>
                    </a:p>
                  </a:txBody>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endParaRPr lang="zh-TW" altLang="en-US" sz="1200" dirty="0">
                        <a:solidFill>
                          <a:srgbClr val="3333FF"/>
                        </a:solidFill>
                        <a:latin typeface="Times New Roman" panose="02020603050405020304" pitchFamily="18" charset="0"/>
                        <a:ea typeface="微軟正黑體" panose="020B0604030504040204" pitchFamily="34" charset="-120"/>
                      </a:endParaRPr>
                    </a:p>
                  </a:txBody>
                  <a:tcPr>
                    <a:solidFill>
                      <a:srgbClr val="E8F4F8"/>
                    </a:solidFill>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zh-TW" altLang="en-US" sz="2000" b="1" dirty="0">
                          <a:solidFill>
                            <a:srgbClr val="C00000"/>
                          </a:solidFill>
                          <a:effectLst/>
                          <a:latin typeface="Times New Roman" panose="02020603050405020304" pitchFamily="18" charset="0"/>
                          <a:ea typeface="微軟正黑體" panose="020B0604030504040204" pitchFamily="34" charset="-120"/>
                        </a:rPr>
                        <a:t>基本資料</a:t>
                      </a:r>
                      <a:endParaRPr lang="zh-TW" altLang="en-US" sz="2000" dirty="0">
                        <a:solidFill>
                          <a:srgbClr val="C00000"/>
                        </a:solidFill>
                        <a:effectLst/>
                        <a:latin typeface="Times New Roman" panose="02020603050405020304" pitchFamily="18" charset="0"/>
                        <a:ea typeface="微軟正黑體" panose="020B0604030504040204" pitchFamily="34" charset="-120"/>
                      </a:endParaRPr>
                    </a:p>
                  </a:txBody>
                  <a:tcPr anchor="ct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zh-TW" altLang="en-US" sz="2000" dirty="0">
                          <a:latin typeface="Times New Roman" panose="02020603050405020304" pitchFamily="18" charset="0"/>
                          <a:ea typeface="微軟正黑體" panose="020B0604030504040204" pitchFamily="34" charset="-120"/>
                        </a:rPr>
                        <a:t>同學習歷程學校平臺之</a:t>
                      </a:r>
                      <a:r>
                        <a:rPr lang="zh-TW" altLang="en-US" sz="2000" dirty="0" smtClean="0">
                          <a:latin typeface="Times New Roman" panose="02020603050405020304" pitchFamily="18" charset="0"/>
                          <a:ea typeface="微軟正黑體" panose="020B0604030504040204" pitchFamily="34" charset="-120"/>
                        </a:rPr>
                        <a:t>資料</a:t>
                      </a:r>
                      <a:endParaRPr lang="en-US" altLang="zh-TW" sz="2000" dirty="0" smtClean="0">
                        <a:latin typeface="Times New Roman" panose="02020603050405020304" pitchFamily="18" charset="0"/>
                        <a:ea typeface="微軟正黑體" panose="020B0604030504040204" pitchFamily="34" charset="-120"/>
                      </a:endParaRPr>
                    </a:p>
                    <a:p>
                      <a:pPr marL="0" marR="0" lvl="0" indent="0" algn="l" defTabSz="1219170" rtl="0" eaLnBrk="1" fontAlgn="auto" latinLnBrk="0" hangingPunct="1">
                        <a:lnSpc>
                          <a:spcPct val="100000"/>
                        </a:lnSpc>
                        <a:spcBef>
                          <a:spcPts val="0"/>
                        </a:spcBef>
                        <a:spcAft>
                          <a:spcPts val="0"/>
                        </a:spcAft>
                        <a:buClrTx/>
                        <a:buSzTx/>
                        <a:buFontTx/>
                        <a:buNone/>
                        <a:tabLst/>
                        <a:defRPr/>
                      </a:pPr>
                      <a:r>
                        <a:rPr lang="en-US" altLang="zh-TW" sz="2000" dirty="0" smtClean="0">
                          <a:latin typeface="Times New Roman" panose="02020603050405020304" pitchFamily="18" charset="0"/>
                          <a:ea typeface="微軟正黑體" panose="020B0604030504040204" pitchFamily="34" charset="-120"/>
                        </a:rPr>
                        <a:t>●</a:t>
                      </a:r>
                      <a:r>
                        <a:rPr lang="zh-TW" altLang="en-US" sz="2000" b="0" dirty="0" smtClean="0">
                          <a:solidFill>
                            <a:srgbClr val="3333FF"/>
                          </a:solidFill>
                          <a:latin typeface="Times New Roman" panose="02020603050405020304" pitchFamily="18" charset="0"/>
                          <a:ea typeface="微軟正黑體" panose="020B0604030504040204" pitchFamily="34" charset="-120"/>
                        </a:rPr>
                        <a:t>學校</a:t>
                      </a:r>
                      <a:r>
                        <a:rPr lang="zh-TW" altLang="en-US" sz="2000" b="1" dirty="0" smtClean="0">
                          <a:solidFill>
                            <a:srgbClr val="3333FF"/>
                          </a:solidFill>
                          <a:latin typeface="Times New Roman" panose="02020603050405020304" pitchFamily="18" charset="0"/>
                          <a:ea typeface="微軟正黑體" panose="020B0604030504040204" pitchFamily="34" charset="-120"/>
                        </a:rPr>
                        <a:t>每</a:t>
                      </a:r>
                      <a:r>
                        <a:rPr lang="zh-TW" altLang="en-US" sz="2000" b="1" kern="1200" dirty="0" smtClean="0">
                          <a:solidFill>
                            <a:srgbClr val="3333FF"/>
                          </a:solidFill>
                          <a:latin typeface="Times New Roman" panose="02020603050405020304" pitchFamily="18" charset="0"/>
                          <a:ea typeface="微軟正黑體" panose="020B0604030504040204" pitchFamily="34" charset="-120"/>
                          <a:cs typeface="+mn-cs"/>
                        </a:rPr>
                        <a:t>學期提交</a:t>
                      </a:r>
                      <a:endParaRPr lang="zh-TW" altLang="en-US" sz="2000" b="1" kern="1200" dirty="0">
                        <a:solidFill>
                          <a:srgbClr val="3333FF"/>
                        </a:solidFill>
                        <a:latin typeface="Times New Roman" panose="02020603050405020304" pitchFamily="18" charset="0"/>
                        <a:ea typeface="微軟正黑體" panose="020B0604030504040204" pitchFamily="34" charset="-120"/>
                        <a:cs typeface="+mn-cs"/>
                      </a:endParaRPr>
                    </a:p>
                  </a:txBody>
                  <a:tcPr/>
                </a:tc>
                <a:extLst>
                  <a:ext uri="{0D108BD9-81ED-4DB2-BD59-A6C34878D82A}">
                    <a16:rowId xmlns="" xmlns:a16="http://schemas.microsoft.com/office/drawing/2014/main" val="10002"/>
                  </a:ext>
                </a:extLst>
              </a:tr>
              <a:tr h="1068738">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zh-TW" altLang="en-US" sz="2000" b="1" dirty="0">
                          <a:solidFill>
                            <a:schemeClr val="accent3">
                              <a:lumMod val="75000"/>
                            </a:schemeClr>
                          </a:solidFill>
                          <a:latin typeface="Times New Roman" panose="02020603050405020304" pitchFamily="18" charset="0"/>
                          <a:ea typeface="微軟正黑體" panose="020B0604030504040204" pitchFamily="34" charset="-120"/>
                        </a:rPr>
                        <a:t>修課紀錄</a:t>
                      </a:r>
                    </a:p>
                  </a:txBody>
                  <a:tcPr anchor="ctr"/>
                </a:tc>
                <a:tc>
                  <a:txBody>
                    <a:bodyPr/>
                    <a:lstStyle/>
                    <a:p>
                      <a:r>
                        <a:rPr lang="zh-TW" altLang="zh-TW" sz="2000" kern="1200" spc="100" baseline="0" dirty="0" smtClean="0">
                          <a:solidFill>
                            <a:schemeClr val="dk1"/>
                          </a:solidFill>
                          <a:latin typeface="Times New Roman" panose="02020603050405020304" pitchFamily="18" charset="0"/>
                          <a:ea typeface="微軟正黑體" panose="020B0604030504040204" pitchFamily="34" charset="-120"/>
                          <a:cs typeface="+mn-cs"/>
                        </a:rPr>
                        <a:t>學校報經各該主管機關備查之課程計畫所開設</a:t>
                      </a:r>
                      <a:r>
                        <a:rPr lang="zh-TW" altLang="en-US" sz="2000" kern="1200" spc="100" baseline="0" dirty="0" smtClean="0">
                          <a:solidFill>
                            <a:schemeClr val="dk1"/>
                          </a:solidFill>
                          <a:latin typeface="微軟正黑體" panose="020B0604030504040204" pitchFamily="34" charset="-120"/>
                          <a:ea typeface="微軟正黑體" panose="020B0604030504040204" pitchFamily="34" charset="-120"/>
                          <a:cs typeface="+mn-cs"/>
                        </a:rPr>
                        <a:t>、有</a:t>
                      </a:r>
                      <a:r>
                        <a:rPr lang="zh-TW" altLang="en-US" sz="2000" kern="1200" spc="100" baseline="0" dirty="0" smtClean="0">
                          <a:solidFill>
                            <a:schemeClr val="dk1"/>
                          </a:solidFill>
                          <a:latin typeface="Times New Roman" panose="02020603050405020304" pitchFamily="18" charset="0"/>
                          <a:ea typeface="微軟正黑體" panose="020B0604030504040204" pitchFamily="34" charset="-120"/>
                          <a:cs typeface="+mn-cs"/>
                        </a:rPr>
                        <a:t>採計學分之</a:t>
                      </a:r>
                      <a:r>
                        <a:rPr lang="zh-TW" altLang="zh-TW" sz="2000" kern="1200" spc="100" baseline="0" dirty="0" smtClean="0">
                          <a:solidFill>
                            <a:schemeClr val="dk1"/>
                          </a:solidFill>
                          <a:latin typeface="Times New Roman" panose="02020603050405020304" pitchFamily="18" charset="0"/>
                          <a:ea typeface="微軟正黑體" panose="020B0604030504040204" pitchFamily="34" charset="-120"/>
                          <a:cs typeface="+mn-cs"/>
                        </a:rPr>
                        <a:t>科目</a:t>
                      </a:r>
                      <a:r>
                        <a:rPr lang="en-US" altLang="zh-TW" sz="2000" kern="1200" spc="100" baseline="0" dirty="0" smtClean="0">
                          <a:solidFill>
                            <a:schemeClr val="dk1"/>
                          </a:solidFill>
                          <a:latin typeface="Times New Roman" panose="02020603050405020304" pitchFamily="18" charset="0"/>
                          <a:ea typeface="微軟正黑體" panose="020B0604030504040204" pitchFamily="34" charset="-120"/>
                          <a:cs typeface="+mn-cs"/>
                        </a:rPr>
                        <a:t>/</a:t>
                      </a:r>
                      <a:r>
                        <a:rPr lang="zh-TW" altLang="en-US" sz="2000" kern="1200" spc="100" baseline="0" dirty="0" smtClean="0">
                          <a:solidFill>
                            <a:schemeClr val="dk1"/>
                          </a:solidFill>
                          <a:latin typeface="Times New Roman" panose="02020603050405020304" pitchFamily="18" charset="0"/>
                          <a:ea typeface="微軟正黑體" panose="020B0604030504040204" pitchFamily="34" charset="-120"/>
                          <a:cs typeface="+mn-cs"/>
                        </a:rPr>
                        <a:t>課程</a:t>
                      </a:r>
                      <a:r>
                        <a:rPr lang="zh-TW" altLang="zh-TW" sz="2000" kern="1200" spc="100" baseline="0" dirty="0" smtClean="0">
                          <a:solidFill>
                            <a:schemeClr val="dk1"/>
                          </a:solidFill>
                          <a:latin typeface="Times New Roman" panose="02020603050405020304" pitchFamily="18" charset="0"/>
                          <a:ea typeface="微軟正黑體" panose="020B0604030504040204" pitchFamily="34" charset="-120"/>
                          <a:cs typeface="+mn-cs"/>
                        </a:rPr>
                        <a:t>學業成績及</a:t>
                      </a:r>
                      <a:r>
                        <a:rPr lang="zh-TW" altLang="en-US" sz="2000" b="1" spc="100" baseline="0" dirty="0" smtClean="0">
                          <a:solidFill>
                            <a:srgbClr val="7030A0"/>
                          </a:solidFill>
                          <a:latin typeface="Times New Roman" panose="02020603050405020304" pitchFamily="18" charset="0"/>
                          <a:ea typeface="微軟正黑體" panose="020B0604030504040204" pitchFamily="34" charset="-120"/>
                        </a:rPr>
                        <a:t>課程</a:t>
                      </a:r>
                      <a:r>
                        <a:rPr lang="zh-TW" altLang="en-US" sz="2000" b="1" spc="100" baseline="0" dirty="0">
                          <a:solidFill>
                            <a:srgbClr val="7030A0"/>
                          </a:solidFill>
                          <a:latin typeface="Times New Roman" panose="02020603050405020304" pitchFamily="18" charset="0"/>
                          <a:ea typeface="微軟正黑體" panose="020B0604030504040204" pitchFamily="34" charset="-120"/>
                        </a:rPr>
                        <a:t>諮詢紀錄</a:t>
                      </a:r>
                    </a:p>
                  </a:txBody>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endParaRPr lang="zh-TW" altLang="en-US" sz="1200" b="1" dirty="0">
                        <a:solidFill>
                          <a:srgbClr val="3333FF"/>
                        </a:solidFill>
                        <a:latin typeface="Times New Roman" panose="02020603050405020304" pitchFamily="18" charset="0"/>
                        <a:ea typeface="微軟正黑體" panose="020B0604030504040204" pitchFamily="34" charset="-120"/>
                      </a:endParaRPr>
                    </a:p>
                  </a:txBody>
                  <a:tcPr>
                    <a:solidFill>
                      <a:srgbClr val="E8F4F8"/>
                    </a:solidFill>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zh-TW" altLang="en-US" sz="2000" b="1" dirty="0">
                          <a:solidFill>
                            <a:srgbClr val="C00000"/>
                          </a:solidFill>
                          <a:effectLst/>
                          <a:latin typeface="Times New Roman" panose="02020603050405020304" pitchFamily="18" charset="0"/>
                          <a:ea typeface="微軟正黑體" panose="020B0604030504040204" pitchFamily="34" charset="-120"/>
                        </a:rPr>
                        <a:t>修課紀錄</a:t>
                      </a:r>
                    </a:p>
                  </a:txBody>
                  <a:tcPr anchor="ct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zh-TW" altLang="en-US" sz="2000" dirty="0">
                          <a:latin typeface="Times New Roman" panose="02020603050405020304" pitchFamily="18" charset="0"/>
                          <a:ea typeface="微軟正黑體" panose="020B0604030504040204" pitchFamily="34" charset="-120"/>
                        </a:rPr>
                        <a:t>同學習歷程學校平臺之資料</a:t>
                      </a:r>
                      <a:r>
                        <a:rPr lang="zh-TW" altLang="en-US" sz="2000" dirty="0" smtClean="0">
                          <a:latin typeface="Times New Roman" panose="02020603050405020304" pitchFamily="18" charset="0"/>
                          <a:ea typeface="微軟正黑體" panose="020B0604030504040204" pitchFamily="34" charset="-120"/>
                        </a:rPr>
                        <a:t>；</a:t>
                      </a:r>
                      <a:r>
                        <a:rPr lang="en-US" altLang="zh-TW" sz="2000" dirty="0" smtClean="0">
                          <a:latin typeface="Times New Roman" panose="02020603050405020304" pitchFamily="18" charset="0"/>
                          <a:ea typeface="微軟正黑體" panose="020B0604030504040204" pitchFamily="34" charset="-120"/>
                        </a:rPr>
                        <a:t/>
                      </a:r>
                      <a:br>
                        <a:rPr lang="en-US" altLang="zh-TW" sz="2000" dirty="0" smtClean="0">
                          <a:latin typeface="Times New Roman" panose="02020603050405020304" pitchFamily="18" charset="0"/>
                          <a:ea typeface="微軟正黑體" panose="020B0604030504040204" pitchFamily="34" charset="-120"/>
                        </a:rPr>
                      </a:br>
                      <a:r>
                        <a:rPr lang="zh-TW" altLang="en-US" sz="2000" dirty="0" smtClean="0">
                          <a:latin typeface="Times New Roman" panose="02020603050405020304" pitchFamily="18" charset="0"/>
                          <a:ea typeface="微軟正黑體" panose="020B0604030504040204" pitchFamily="34" charset="-120"/>
                        </a:rPr>
                        <a:t>不</a:t>
                      </a:r>
                      <a:r>
                        <a:rPr lang="zh-TW" altLang="en-US" sz="2000" dirty="0">
                          <a:latin typeface="Times New Roman" panose="02020603050405020304" pitchFamily="18" charset="0"/>
                          <a:ea typeface="微軟正黑體" panose="020B0604030504040204" pitchFamily="34" charset="-120"/>
                        </a:rPr>
                        <a:t>包括</a:t>
                      </a:r>
                      <a:r>
                        <a:rPr lang="zh-TW" altLang="en-US" sz="2000" b="1" dirty="0">
                          <a:solidFill>
                            <a:srgbClr val="7030A0"/>
                          </a:solidFill>
                          <a:latin typeface="Times New Roman" panose="02020603050405020304" pitchFamily="18" charset="0"/>
                          <a:ea typeface="微軟正黑體" panose="020B0604030504040204" pitchFamily="34" charset="-120"/>
                        </a:rPr>
                        <a:t>課程諮詢</a:t>
                      </a:r>
                      <a:r>
                        <a:rPr lang="zh-TW" altLang="en-US" sz="2000" b="1" dirty="0" smtClean="0">
                          <a:solidFill>
                            <a:srgbClr val="7030A0"/>
                          </a:solidFill>
                          <a:latin typeface="Times New Roman" panose="02020603050405020304" pitchFamily="18" charset="0"/>
                          <a:ea typeface="微軟正黑體" panose="020B0604030504040204" pitchFamily="34" charset="-120"/>
                        </a:rPr>
                        <a:t>紀錄</a:t>
                      </a:r>
                      <a:endParaRPr lang="en-US" altLang="zh-TW" sz="2000" b="1" dirty="0" smtClean="0">
                        <a:solidFill>
                          <a:srgbClr val="7030A0"/>
                        </a:solidFill>
                        <a:latin typeface="Times New Roman" panose="02020603050405020304" pitchFamily="18" charset="0"/>
                        <a:ea typeface="微軟正黑體" panose="020B0604030504040204" pitchFamily="34" charset="-120"/>
                      </a:endParaRPr>
                    </a:p>
                    <a:p>
                      <a:pPr marL="0" marR="0" lvl="0" indent="0" algn="l" defTabSz="1219170" rtl="0" eaLnBrk="1" fontAlgn="auto" latinLnBrk="0" hangingPunct="1">
                        <a:lnSpc>
                          <a:spcPct val="100000"/>
                        </a:lnSpc>
                        <a:spcBef>
                          <a:spcPts val="0"/>
                        </a:spcBef>
                        <a:spcAft>
                          <a:spcPts val="0"/>
                        </a:spcAft>
                        <a:buClrTx/>
                        <a:buSzTx/>
                        <a:buFontTx/>
                        <a:buNone/>
                        <a:tabLst/>
                        <a:defRPr/>
                      </a:pPr>
                      <a:r>
                        <a:rPr lang="en-US" altLang="zh-TW" sz="2000" dirty="0" smtClean="0">
                          <a:latin typeface="Times New Roman" panose="02020603050405020304" pitchFamily="18" charset="0"/>
                          <a:ea typeface="微軟正黑體" panose="020B0604030504040204" pitchFamily="34" charset="-120"/>
                        </a:rPr>
                        <a:t>●</a:t>
                      </a:r>
                      <a:r>
                        <a:rPr lang="zh-TW" altLang="en-US" sz="2000" b="0" dirty="0" smtClean="0">
                          <a:solidFill>
                            <a:srgbClr val="3333FF"/>
                          </a:solidFill>
                          <a:latin typeface="Times New Roman" panose="02020603050405020304" pitchFamily="18" charset="0"/>
                          <a:ea typeface="微軟正黑體" panose="020B0604030504040204" pitchFamily="34" charset="-120"/>
                        </a:rPr>
                        <a:t>學校</a:t>
                      </a:r>
                      <a:r>
                        <a:rPr lang="zh-TW" altLang="en-US" sz="2000" b="1" dirty="0" smtClean="0">
                          <a:solidFill>
                            <a:srgbClr val="3333FF"/>
                          </a:solidFill>
                          <a:latin typeface="Times New Roman" panose="02020603050405020304" pitchFamily="18" charset="0"/>
                          <a:ea typeface="微軟正黑體" panose="020B0604030504040204" pitchFamily="34" charset="-120"/>
                        </a:rPr>
                        <a:t>每學期</a:t>
                      </a:r>
                      <a:r>
                        <a:rPr lang="zh-TW" altLang="en-US" sz="2000" b="1" kern="1200" dirty="0" smtClean="0">
                          <a:solidFill>
                            <a:srgbClr val="3333FF"/>
                          </a:solidFill>
                          <a:latin typeface="Times New Roman" panose="02020603050405020304" pitchFamily="18" charset="0"/>
                          <a:ea typeface="微軟正黑體" panose="020B0604030504040204" pitchFamily="34" charset="-120"/>
                          <a:cs typeface="+mn-cs"/>
                        </a:rPr>
                        <a:t>提交</a:t>
                      </a:r>
                      <a:endParaRPr lang="zh-TW" altLang="en-US" sz="2000" b="1" kern="1200" dirty="0">
                        <a:solidFill>
                          <a:srgbClr val="3333FF"/>
                        </a:solidFill>
                        <a:latin typeface="Times New Roman" panose="02020603050405020304" pitchFamily="18" charset="0"/>
                        <a:ea typeface="微軟正黑體" panose="020B0604030504040204" pitchFamily="34" charset="-120"/>
                        <a:cs typeface="+mn-cs"/>
                      </a:endParaRPr>
                    </a:p>
                  </a:txBody>
                  <a:tcPr/>
                </a:tc>
                <a:extLst>
                  <a:ext uri="{0D108BD9-81ED-4DB2-BD59-A6C34878D82A}">
                    <a16:rowId xmlns="" xmlns:a16="http://schemas.microsoft.com/office/drawing/2014/main" val="10003"/>
                  </a:ext>
                </a:extLst>
              </a:tr>
              <a:tr h="1439283">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zh-TW" altLang="en-US" sz="2000" b="1" dirty="0">
                          <a:solidFill>
                            <a:schemeClr val="accent3">
                              <a:lumMod val="75000"/>
                            </a:schemeClr>
                          </a:solidFill>
                          <a:latin typeface="Times New Roman" panose="02020603050405020304" pitchFamily="18" charset="0"/>
                          <a:ea typeface="微軟正黑體" panose="020B0604030504040204" pitchFamily="34" charset="-120"/>
                        </a:rPr>
                        <a:t>課程學習成果</a:t>
                      </a:r>
                      <a:endParaRPr lang="en-US" altLang="zh-TW" sz="2000" b="1" dirty="0">
                        <a:solidFill>
                          <a:schemeClr val="accent3">
                            <a:lumMod val="75000"/>
                          </a:schemeClr>
                        </a:solidFill>
                        <a:latin typeface="Times New Roman" panose="02020603050405020304" pitchFamily="18" charset="0"/>
                        <a:ea typeface="微軟正黑體" panose="020B0604030504040204" pitchFamily="34" charset="-120"/>
                      </a:endParaRPr>
                    </a:p>
                  </a:txBody>
                  <a:tcPr anchor="ctr"/>
                </a:tc>
                <a:tc>
                  <a:txBody>
                    <a:bodyPr/>
                    <a:lstStyle/>
                    <a:p>
                      <a:r>
                        <a:rPr lang="zh-TW" altLang="en-US" sz="2000" b="1" dirty="0">
                          <a:solidFill>
                            <a:srgbClr val="002060"/>
                          </a:solidFill>
                          <a:latin typeface="Times New Roman" panose="02020603050405020304" pitchFamily="18" charset="0"/>
                          <a:ea typeface="微軟正黑體" panose="020B0604030504040204" pitchFamily="34" charset="-120"/>
                        </a:rPr>
                        <a:t>（需任課教師認證）</a:t>
                      </a:r>
                    </a:p>
                    <a:p>
                      <a:r>
                        <a:rPr lang="zh-TW" altLang="zh-TW" sz="2000" kern="1200" spc="100" baseline="0" dirty="0" smtClean="0">
                          <a:solidFill>
                            <a:schemeClr val="dk1"/>
                          </a:solidFill>
                          <a:latin typeface="Times New Roman" panose="02020603050405020304" pitchFamily="18" charset="0"/>
                          <a:ea typeface="微軟正黑體" panose="020B0604030504040204" pitchFamily="34" charset="-120"/>
                          <a:cs typeface="+mn-cs"/>
                        </a:rPr>
                        <a:t>前款</a:t>
                      </a:r>
                      <a:r>
                        <a:rPr lang="zh-TW" altLang="en-US" sz="2000" kern="1200" spc="100" baseline="0" dirty="0" smtClean="0">
                          <a:solidFill>
                            <a:schemeClr val="dk1"/>
                          </a:solidFill>
                          <a:latin typeface="Times New Roman" panose="02020603050405020304" pitchFamily="18" charset="0"/>
                          <a:ea typeface="微軟正黑體" panose="020B0604030504040204" pitchFamily="34" charset="-120"/>
                          <a:cs typeface="+mn-cs"/>
                        </a:rPr>
                        <a:t>科目</a:t>
                      </a:r>
                      <a:r>
                        <a:rPr lang="en-US" altLang="zh-TW" sz="2000" kern="1200" spc="100" baseline="0" dirty="0" smtClean="0">
                          <a:solidFill>
                            <a:schemeClr val="dk1"/>
                          </a:solidFill>
                          <a:latin typeface="Times New Roman" panose="02020603050405020304" pitchFamily="18" charset="0"/>
                          <a:ea typeface="微軟正黑體" panose="020B0604030504040204" pitchFamily="34" charset="-120"/>
                          <a:cs typeface="+mn-cs"/>
                        </a:rPr>
                        <a:t>/</a:t>
                      </a:r>
                      <a:r>
                        <a:rPr lang="zh-TW" altLang="zh-TW" sz="2000" kern="1200" spc="100" baseline="0" dirty="0" smtClean="0">
                          <a:solidFill>
                            <a:schemeClr val="dk1"/>
                          </a:solidFill>
                          <a:latin typeface="Times New Roman" panose="02020603050405020304" pitchFamily="18" charset="0"/>
                          <a:ea typeface="微軟正黑體" panose="020B0604030504040204" pitchFamily="34" charset="-120"/>
                          <a:cs typeface="+mn-cs"/>
                        </a:rPr>
                        <a:t>課程產出之作業、作品及其他學習成果</a:t>
                      </a:r>
                      <a:endParaRPr lang="en-US" altLang="zh-TW" sz="2000" kern="1200" spc="100" baseline="0" dirty="0" smtClean="0">
                        <a:solidFill>
                          <a:schemeClr val="dk1"/>
                        </a:solidFill>
                        <a:latin typeface="Times New Roman" panose="02020603050405020304" pitchFamily="18" charset="0"/>
                        <a:ea typeface="微軟正黑體" panose="020B0604030504040204" pitchFamily="34" charset="-120"/>
                        <a:cs typeface="+mn-cs"/>
                      </a:endParaRPr>
                    </a:p>
                    <a:p>
                      <a:r>
                        <a:rPr lang="en-US" altLang="zh-TW" sz="2000" dirty="0" smtClean="0">
                          <a:latin typeface="Times New Roman" panose="02020603050405020304" pitchFamily="18" charset="0"/>
                          <a:ea typeface="微軟正黑體" panose="020B0604030504040204" pitchFamily="34" charset="-120"/>
                        </a:rPr>
                        <a:t>●</a:t>
                      </a:r>
                      <a:r>
                        <a:rPr lang="zh-TW" altLang="en-US" sz="2000" b="1" dirty="0" smtClean="0">
                          <a:solidFill>
                            <a:schemeClr val="accent1"/>
                          </a:solidFill>
                          <a:latin typeface="Times New Roman" panose="02020603050405020304" pitchFamily="18" charset="0"/>
                          <a:ea typeface="微軟正黑體" panose="020B0604030504040204" pitchFamily="34" charset="-120"/>
                        </a:rPr>
                        <a:t>每學期</a:t>
                      </a:r>
                      <a:r>
                        <a:rPr lang="zh-TW" altLang="en-US" sz="2000" b="1" dirty="0" smtClean="0">
                          <a:solidFill>
                            <a:srgbClr val="00B050"/>
                          </a:solidFill>
                          <a:latin typeface="Times New Roman" panose="02020603050405020304" pitchFamily="18" charset="0"/>
                          <a:ea typeface="微軟正黑體" panose="020B0604030504040204" pitchFamily="34" charset="-120"/>
                        </a:rPr>
                        <a:t>學生上傳時間及件</a:t>
                      </a:r>
                      <a:r>
                        <a:rPr lang="zh-TW" altLang="en-US" sz="2000" b="1" dirty="0">
                          <a:solidFill>
                            <a:srgbClr val="00B050"/>
                          </a:solidFill>
                          <a:latin typeface="Times New Roman" panose="02020603050405020304" pitchFamily="18" charset="0"/>
                          <a:ea typeface="微軟正黑體" panose="020B0604030504040204" pitchFamily="34" charset="-120"/>
                        </a:rPr>
                        <a:t>數由學校</a:t>
                      </a:r>
                      <a:r>
                        <a:rPr lang="zh-TW" altLang="en-US" sz="2000" b="1" dirty="0" smtClean="0">
                          <a:solidFill>
                            <a:srgbClr val="00B050"/>
                          </a:solidFill>
                          <a:latin typeface="Times New Roman" panose="02020603050405020304" pitchFamily="18" charset="0"/>
                          <a:ea typeface="微軟正黑體" panose="020B0604030504040204" pitchFamily="34" charset="-120"/>
                        </a:rPr>
                        <a:t>自訂</a:t>
                      </a:r>
                      <a:endParaRPr lang="en-US" altLang="zh-TW" sz="2000" b="1" dirty="0">
                        <a:solidFill>
                          <a:srgbClr val="00B050"/>
                        </a:solidFill>
                        <a:latin typeface="Times New Roman" panose="02020603050405020304" pitchFamily="18" charset="0"/>
                        <a:ea typeface="微軟正黑體" panose="020B0604030504040204" pitchFamily="34" charset="-120"/>
                      </a:endParaRPr>
                    </a:p>
                  </a:txBody>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endParaRPr lang="en-US" altLang="zh-TW" sz="1200" b="1" dirty="0">
                        <a:solidFill>
                          <a:srgbClr val="3333FF"/>
                        </a:solidFill>
                        <a:latin typeface="Times New Roman" panose="02020603050405020304" pitchFamily="18" charset="0"/>
                        <a:ea typeface="微軟正黑體" panose="020B0604030504040204" pitchFamily="34" charset="-120"/>
                      </a:endParaRPr>
                    </a:p>
                  </a:txBody>
                  <a:tcPr>
                    <a:solidFill>
                      <a:srgbClr val="E8F4F8"/>
                    </a:solidFill>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zh-TW" altLang="en-US" sz="2000" b="1" dirty="0">
                          <a:solidFill>
                            <a:srgbClr val="C00000"/>
                          </a:solidFill>
                          <a:effectLst/>
                          <a:latin typeface="Times New Roman" panose="02020603050405020304" pitchFamily="18" charset="0"/>
                          <a:ea typeface="微軟正黑體" panose="020B0604030504040204" pitchFamily="34" charset="-120"/>
                        </a:rPr>
                        <a:t>課程學習成果</a:t>
                      </a:r>
                      <a:endParaRPr lang="en-US" altLang="zh-TW" sz="2000" b="1" dirty="0">
                        <a:solidFill>
                          <a:srgbClr val="C00000"/>
                        </a:solidFill>
                        <a:effectLst/>
                        <a:latin typeface="Times New Roman" panose="02020603050405020304" pitchFamily="18" charset="0"/>
                        <a:ea typeface="微軟正黑體" panose="020B0604030504040204" pitchFamily="34" charset="-120"/>
                      </a:endParaRPr>
                    </a:p>
                  </a:txBody>
                  <a:tcPr anchor="ctr"/>
                </a:tc>
                <a:tc>
                  <a:txBody>
                    <a:bodyPr/>
                    <a:lstStyle/>
                    <a:p>
                      <a:r>
                        <a:rPr lang="zh-TW" altLang="en-US" sz="2000" dirty="0">
                          <a:latin typeface="Times New Roman" panose="02020603050405020304" pitchFamily="18" charset="0"/>
                          <a:ea typeface="微軟正黑體" panose="020B0604030504040204" pitchFamily="34" charset="-120"/>
                        </a:rPr>
                        <a:t>同學習歷程學校平臺之</a:t>
                      </a:r>
                      <a:r>
                        <a:rPr lang="zh-TW" altLang="en-US" sz="2000" dirty="0" smtClean="0">
                          <a:latin typeface="Times New Roman" panose="02020603050405020304" pitchFamily="18" charset="0"/>
                          <a:ea typeface="微軟正黑體" panose="020B0604030504040204" pitchFamily="34" charset="-120"/>
                        </a:rPr>
                        <a:t>資料</a:t>
                      </a:r>
                      <a:endParaRPr lang="en-US" altLang="zh-TW" sz="2000" dirty="0" smtClean="0">
                        <a:latin typeface="Times New Roman" panose="02020603050405020304" pitchFamily="18" charset="0"/>
                        <a:ea typeface="微軟正黑體" panose="020B0604030504040204" pitchFamily="34" charset="-120"/>
                      </a:endParaRPr>
                    </a:p>
                    <a:p>
                      <a:pPr marL="268288" indent="-268288"/>
                      <a:r>
                        <a:rPr lang="en-US" altLang="zh-TW" sz="2000" dirty="0" smtClean="0">
                          <a:latin typeface="Times New Roman" panose="02020603050405020304" pitchFamily="18" charset="0"/>
                          <a:ea typeface="微軟正黑體" panose="020B0604030504040204" pitchFamily="34" charset="-120"/>
                        </a:rPr>
                        <a:t>●</a:t>
                      </a:r>
                      <a:r>
                        <a:rPr lang="zh-TW" altLang="zh-TW" sz="2000" b="0" kern="1200" dirty="0" smtClean="0">
                          <a:solidFill>
                            <a:srgbClr val="3333FF"/>
                          </a:solidFill>
                          <a:latin typeface="Times New Roman" panose="02020603050405020304" pitchFamily="18" charset="0"/>
                          <a:ea typeface="微軟正黑體" panose="020B0604030504040204" pitchFamily="34" charset="-120"/>
                          <a:cs typeface="+mn-cs"/>
                        </a:rPr>
                        <a:t>學生</a:t>
                      </a:r>
                      <a:r>
                        <a:rPr lang="zh-TW" altLang="en-US" sz="2000" b="0" kern="1200" dirty="0" smtClean="0">
                          <a:solidFill>
                            <a:srgbClr val="3333FF"/>
                          </a:solidFill>
                          <a:latin typeface="Times New Roman" panose="02020603050405020304" pitchFamily="18" charset="0"/>
                          <a:ea typeface="微軟正黑體" panose="020B0604030504040204" pitchFamily="34" charset="-120"/>
                          <a:cs typeface="+mn-cs"/>
                        </a:rPr>
                        <a:t>自一學年上傳至學校平</a:t>
                      </a:r>
                      <a:r>
                        <a:rPr lang="zh-TW" altLang="en-US" sz="2000" b="0" kern="1200" spc="-50" baseline="0" dirty="0" smtClean="0">
                          <a:solidFill>
                            <a:srgbClr val="3333FF"/>
                          </a:solidFill>
                          <a:latin typeface="Times New Roman" panose="02020603050405020304" pitchFamily="18" charset="0"/>
                          <a:ea typeface="微軟正黑體" panose="020B0604030504040204" pitchFamily="34" charset="-120"/>
                          <a:cs typeface="+mn-cs"/>
                        </a:rPr>
                        <a:t>臺</a:t>
                      </a:r>
                      <a:r>
                        <a:rPr lang="zh-TW" altLang="en-US" sz="2000" b="0" kern="1200" dirty="0" smtClean="0">
                          <a:solidFill>
                            <a:srgbClr val="3333FF"/>
                          </a:solidFill>
                          <a:latin typeface="Times New Roman" panose="02020603050405020304" pitchFamily="18" charset="0"/>
                          <a:ea typeface="微軟正黑體" panose="020B0604030504040204" pitchFamily="34" charset="-120"/>
                          <a:cs typeface="+mn-cs"/>
                        </a:rPr>
                        <a:t>之課程學習成果</a:t>
                      </a:r>
                      <a:r>
                        <a:rPr lang="zh-TW" altLang="en-US" sz="2000" b="0" kern="1200" dirty="0" smtClean="0">
                          <a:solidFill>
                            <a:srgbClr val="3333FF"/>
                          </a:solidFill>
                          <a:latin typeface="標楷體"/>
                          <a:ea typeface="標楷體"/>
                          <a:cs typeface="+mn-cs"/>
                        </a:rPr>
                        <a:t>，</a:t>
                      </a:r>
                      <a:r>
                        <a:rPr lang="zh-TW" altLang="zh-TW" sz="2000" b="0" kern="1200" dirty="0" smtClean="0">
                          <a:solidFill>
                            <a:srgbClr val="3333FF"/>
                          </a:solidFill>
                          <a:latin typeface="Times New Roman" panose="02020603050405020304" pitchFamily="18" charset="0"/>
                          <a:ea typeface="微軟正黑體" panose="020B0604030504040204" pitchFamily="34" charset="-120"/>
                          <a:cs typeface="+mn-cs"/>
                        </a:rPr>
                        <a:t>勾選至多</a:t>
                      </a:r>
                      <a:r>
                        <a:rPr lang="en-US" altLang="zh-TW" sz="2000" b="1" kern="1200" dirty="0" smtClean="0">
                          <a:solidFill>
                            <a:srgbClr val="FF0000"/>
                          </a:solidFill>
                          <a:latin typeface="Times New Roman" panose="02020603050405020304" pitchFamily="18" charset="0"/>
                          <a:ea typeface="微軟正黑體" panose="020B0604030504040204" pitchFamily="34" charset="-120"/>
                          <a:cs typeface="+mn-cs"/>
                        </a:rPr>
                        <a:t>6</a:t>
                      </a:r>
                      <a:r>
                        <a:rPr lang="zh-TW" altLang="zh-TW" sz="2000" b="1" kern="1200" spc="-300" dirty="0" smtClean="0">
                          <a:solidFill>
                            <a:srgbClr val="FF0000"/>
                          </a:solidFill>
                          <a:latin typeface="Times New Roman" panose="02020603050405020304" pitchFamily="18" charset="0"/>
                          <a:ea typeface="微軟正黑體" panose="020B0604030504040204" pitchFamily="34" charset="-120"/>
                          <a:cs typeface="+mn-cs"/>
                        </a:rPr>
                        <a:t>件</a:t>
                      </a:r>
                      <a:r>
                        <a:rPr lang="zh-TW" altLang="en-US" sz="2000" b="0" kern="1200" spc="-300" dirty="0" smtClean="0">
                          <a:solidFill>
                            <a:srgbClr val="3333FF"/>
                          </a:solidFill>
                          <a:latin typeface="微軟正黑體" panose="020B0604030504040204" pitchFamily="34" charset="-120"/>
                          <a:ea typeface="微軟正黑體" panose="020B0604030504040204" pitchFamily="34" charset="-120"/>
                          <a:cs typeface="+mn-cs"/>
                        </a:rPr>
                        <a:t>，</a:t>
                      </a:r>
                      <a:r>
                        <a:rPr lang="zh-TW" altLang="en-US" sz="2000" b="0" kern="1200" dirty="0" smtClean="0">
                          <a:solidFill>
                            <a:srgbClr val="3333FF"/>
                          </a:solidFill>
                          <a:latin typeface="微軟正黑體" panose="020B0604030504040204" pitchFamily="34" charset="-120"/>
                          <a:ea typeface="微軟正黑體" panose="020B0604030504040204" pitchFamily="34" charset="-120"/>
                          <a:cs typeface="+mn-cs"/>
                        </a:rPr>
                        <a:t>由</a:t>
                      </a:r>
                      <a:r>
                        <a:rPr lang="zh-TW" altLang="en-US" sz="2000" b="0" dirty="0" smtClean="0">
                          <a:solidFill>
                            <a:srgbClr val="3333FF"/>
                          </a:solidFill>
                          <a:latin typeface="微軟正黑體" panose="020B0604030504040204" pitchFamily="34" charset="-120"/>
                          <a:ea typeface="微軟正黑體" panose="020B0604030504040204" pitchFamily="34" charset="-120"/>
                        </a:rPr>
                        <a:t>學</a:t>
                      </a:r>
                      <a:r>
                        <a:rPr lang="zh-TW" altLang="en-US" sz="2000" b="0" dirty="0" smtClean="0">
                          <a:solidFill>
                            <a:srgbClr val="3333FF"/>
                          </a:solidFill>
                          <a:latin typeface="Times New Roman" panose="02020603050405020304" pitchFamily="18" charset="0"/>
                          <a:ea typeface="微軟正黑體" panose="020B0604030504040204" pitchFamily="34" charset="-120"/>
                        </a:rPr>
                        <a:t>校</a:t>
                      </a:r>
                      <a:r>
                        <a:rPr lang="zh-TW" altLang="en-US" sz="2000" b="1" dirty="0" smtClean="0">
                          <a:solidFill>
                            <a:schemeClr val="accent1"/>
                          </a:solidFill>
                          <a:latin typeface="Times New Roman" panose="02020603050405020304" pitchFamily="18" charset="0"/>
                          <a:ea typeface="微軟正黑體" panose="020B0604030504040204" pitchFamily="34" charset="-120"/>
                        </a:rPr>
                        <a:t>每學年</a:t>
                      </a:r>
                      <a:r>
                        <a:rPr lang="zh-TW" altLang="zh-TW" sz="2000" b="1" kern="1200" dirty="0" smtClean="0">
                          <a:solidFill>
                            <a:schemeClr val="accent1"/>
                          </a:solidFill>
                          <a:latin typeface="Times New Roman" panose="02020603050405020304" pitchFamily="18" charset="0"/>
                          <a:ea typeface="微軟正黑體" panose="020B0604030504040204" pitchFamily="34" charset="-120"/>
                          <a:cs typeface="+mn-cs"/>
                        </a:rPr>
                        <a:t>提交</a:t>
                      </a:r>
                      <a:endParaRPr lang="en-US" altLang="zh-TW" sz="2000" b="1" kern="1200" dirty="0" smtClean="0">
                        <a:solidFill>
                          <a:schemeClr val="accent1"/>
                        </a:solidFill>
                        <a:latin typeface="Times New Roman" panose="02020603050405020304" pitchFamily="18" charset="0"/>
                        <a:ea typeface="微軟正黑體" panose="020B0604030504040204" pitchFamily="34" charset="-120"/>
                        <a:cs typeface="+mn-cs"/>
                      </a:endParaRPr>
                    </a:p>
                  </a:txBody>
                  <a:tcPr/>
                </a:tc>
                <a:extLst>
                  <a:ext uri="{0D108BD9-81ED-4DB2-BD59-A6C34878D82A}">
                    <a16:rowId xmlns="" xmlns:a16="http://schemas.microsoft.com/office/drawing/2014/main" val="10004"/>
                  </a:ext>
                </a:extLst>
              </a:tr>
              <a:tr h="1068738">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zh-TW" altLang="en-US" sz="2000" b="1" dirty="0">
                          <a:solidFill>
                            <a:schemeClr val="accent3">
                              <a:lumMod val="75000"/>
                            </a:schemeClr>
                          </a:solidFill>
                          <a:latin typeface="Times New Roman" panose="02020603050405020304" pitchFamily="18" charset="0"/>
                          <a:ea typeface="微軟正黑體" panose="020B0604030504040204" pitchFamily="34" charset="-120"/>
                        </a:rPr>
                        <a:t>多元表現</a:t>
                      </a:r>
                      <a:endParaRPr lang="en-US" altLang="zh-TW" sz="2000" b="1" dirty="0">
                        <a:solidFill>
                          <a:schemeClr val="accent3">
                            <a:lumMod val="75000"/>
                          </a:schemeClr>
                        </a:solidFill>
                        <a:latin typeface="Times New Roman" panose="02020603050405020304" pitchFamily="18" charset="0"/>
                        <a:ea typeface="微軟正黑體" panose="020B0604030504040204" pitchFamily="34" charset="-120"/>
                      </a:endParaRPr>
                    </a:p>
                  </a:txBody>
                  <a:tcPr anchor="ctr"/>
                </a:tc>
                <a:tc>
                  <a:txBody>
                    <a:bodyPr/>
                    <a:lstStyle/>
                    <a:p>
                      <a:r>
                        <a:rPr lang="zh-TW" altLang="zh-TW" sz="2000" kern="1200" spc="0" baseline="0" dirty="0">
                          <a:solidFill>
                            <a:schemeClr val="dk1"/>
                          </a:solidFill>
                          <a:latin typeface="Times New Roman" panose="02020603050405020304" pitchFamily="18" charset="0"/>
                          <a:ea typeface="微軟正黑體" panose="020B0604030504040204" pitchFamily="34" charset="-120"/>
                          <a:cs typeface="+mn-cs"/>
                        </a:rPr>
                        <a:t>彈性學習</a:t>
                      </a:r>
                      <a:r>
                        <a:rPr lang="zh-TW" altLang="en-US" sz="2000" kern="1200" spc="0" baseline="0" dirty="0">
                          <a:solidFill>
                            <a:schemeClr val="dk1"/>
                          </a:solidFill>
                          <a:latin typeface="Times New Roman" panose="02020603050405020304" pitchFamily="18" charset="0"/>
                          <a:ea typeface="微軟正黑體" panose="020B0604030504040204" pitchFamily="34" charset="-120"/>
                          <a:cs typeface="+mn-cs"/>
                        </a:rPr>
                        <a:t>時間</a:t>
                      </a:r>
                      <a:r>
                        <a:rPr lang="zh-TW" altLang="zh-TW" sz="2000" kern="1200" spc="0" baseline="0" dirty="0">
                          <a:solidFill>
                            <a:schemeClr val="dk1"/>
                          </a:solidFill>
                          <a:latin typeface="Times New Roman" panose="02020603050405020304" pitchFamily="18" charset="0"/>
                          <a:ea typeface="微軟正黑體" panose="020B0604030504040204" pitchFamily="34" charset="-120"/>
                          <a:cs typeface="+mn-cs"/>
                        </a:rPr>
                        <a:t>、</a:t>
                      </a:r>
                      <a:r>
                        <a:rPr lang="zh-TW" altLang="en-US" sz="2000" kern="1200" spc="0" baseline="0" dirty="0">
                          <a:solidFill>
                            <a:schemeClr val="dk1"/>
                          </a:solidFill>
                          <a:latin typeface="Times New Roman" panose="02020603050405020304" pitchFamily="18" charset="0"/>
                          <a:ea typeface="微軟正黑體" panose="020B0604030504040204" pitchFamily="34" charset="-120"/>
                          <a:cs typeface="+mn-cs"/>
                        </a:rPr>
                        <a:t>團體活</a:t>
                      </a:r>
                      <a:r>
                        <a:rPr lang="zh-TW" altLang="zh-TW" sz="2000" kern="1200" spc="0" baseline="0" dirty="0">
                          <a:solidFill>
                            <a:schemeClr val="dk1"/>
                          </a:solidFill>
                          <a:latin typeface="Times New Roman" panose="02020603050405020304" pitchFamily="18" charset="0"/>
                          <a:ea typeface="微軟正黑體" panose="020B0604030504040204" pitchFamily="34" charset="-120"/>
                          <a:cs typeface="+mn-cs"/>
                        </a:rPr>
                        <a:t>動</a:t>
                      </a:r>
                      <a:r>
                        <a:rPr lang="zh-TW" altLang="en-US" sz="2000" kern="1200" spc="0" baseline="0" dirty="0">
                          <a:solidFill>
                            <a:schemeClr val="dk1"/>
                          </a:solidFill>
                          <a:latin typeface="Times New Roman" panose="02020603050405020304" pitchFamily="18" charset="0"/>
                          <a:ea typeface="微軟正黑體" panose="020B0604030504040204" pitchFamily="34" charset="-120"/>
                          <a:cs typeface="+mn-cs"/>
                        </a:rPr>
                        <a:t>時間及</a:t>
                      </a:r>
                      <a:r>
                        <a:rPr lang="zh-TW" altLang="zh-TW" sz="2000" kern="1200" spc="0" baseline="0" dirty="0" smtClean="0">
                          <a:solidFill>
                            <a:schemeClr val="dk1"/>
                          </a:solidFill>
                          <a:latin typeface="Times New Roman" panose="02020603050405020304" pitchFamily="18" charset="0"/>
                          <a:ea typeface="微軟正黑體" panose="020B0604030504040204" pitchFamily="34" charset="-120"/>
                          <a:cs typeface="+mn-cs"/>
                        </a:rPr>
                        <a:t>其他</a:t>
                      </a:r>
                      <a:r>
                        <a:rPr lang="zh-TW" altLang="en-US" sz="2000" kern="1200" spc="0" baseline="0" dirty="0" smtClean="0">
                          <a:solidFill>
                            <a:schemeClr val="dk1"/>
                          </a:solidFill>
                          <a:latin typeface="Times New Roman" panose="02020603050405020304" pitchFamily="18" charset="0"/>
                          <a:ea typeface="微軟正黑體" panose="020B0604030504040204" pitchFamily="34" charset="-120"/>
                          <a:cs typeface="+mn-cs"/>
                        </a:rPr>
                        <a:t>表現</a:t>
                      </a:r>
                      <a:endParaRPr lang="en-US" altLang="zh-TW" sz="2000" kern="1200" spc="0" baseline="0" dirty="0" smtClean="0">
                        <a:solidFill>
                          <a:schemeClr val="dk1"/>
                        </a:solidFill>
                        <a:latin typeface="Times New Roman" panose="02020603050405020304" pitchFamily="18" charset="0"/>
                        <a:ea typeface="微軟正黑體" panose="020B0604030504040204" pitchFamily="34" charset="-120"/>
                        <a:cs typeface="+mn-cs"/>
                      </a:endParaRPr>
                    </a:p>
                    <a:p>
                      <a:pPr marL="0" marR="0" lvl="0" indent="0" algn="l" defTabSz="1219170" rtl="0" eaLnBrk="1" fontAlgn="auto" latinLnBrk="0" hangingPunct="1">
                        <a:lnSpc>
                          <a:spcPct val="100000"/>
                        </a:lnSpc>
                        <a:spcBef>
                          <a:spcPts val="0"/>
                        </a:spcBef>
                        <a:spcAft>
                          <a:spcPts val="0"/>
                        </a:spcAft>
                        <a:buClrTx/>
                        <a:buSzTx/>
                        <a:buFontTx/>
                        <a:buNone/>
                        <a:tabLst/>
                        <a:defRPr/>
                      </a:pPr>
                      <a:r>
                        <a:rPr lang="en-US" altLang="zh-TW" sz="2000" dirty="0" smtClean="0">
                          <a:latin typeface="Times New Roman" panose="02020603050405020304" pitchFamily="18" charset="0"/>
                          <a:ea typeface="微軟正黑體" panose="020B0604030504040204" pitchFamily="34" charset="-120"/>
                        </a:rPr>
                        <a:t>●</a:t>
                      </a:r>
                      <a:r>
                        <a:rPr lang="zh-TW" altLang="en-US" sz="2000" b="1" dirty="0" smtClean="0">
                          <a:solidFill>
                            <a:srgbClr val="00B050"/>
                          </a:solidFill>
                          <a:latin typeface="Times New Roman" panose="02020603050405020304" pitchFamily="18" charset="0"/>
                          <a:ea typeface="微軟正黑體" panose="020B0604030504040204" pitchFamily="34" charset="-120"/>
                        </a:rPr>
                        <a:t>學生上傳時間及件數由學校自訂</a:t>
                      </a:r>
                      <a:endParaRPr lang="zh-TW" altLang="en-US" sz="2000" b="1" dirty="0">
                        <a:solidFill>
                          <a:srgbClr val="00B050"/>
                        </a:solidFill>
                        <a:latin typeface="Times New Roman" panose="02020603050405020304" pitchFamily="18" charset="0"/>
                        <a:ea typeface="微軟正黑體" panose="020B0604030504040204" pitchFamily="34" charset="-120"/>
                      </a:endParaRPr>
                    </a:p>
                  </a:txBody>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endParaRPr lang="en-US" altLang="zh-TW" sz="1200" b="1" dirty="0">
                        <a:solidFill>
                          <a:srgbClr val="3333FF"/>
                        </a:solidFill>
                        <a:latin typeface="Times New Roman" panose="02020603050405020304" pitchFamily="18" charset="0"/>
                        <a:ea typeface="微軟正黑體" panose="020B0604030504040204" pitchFamily="34" charset="-120"/>
                      </a:endParaRPr>
                    </a:p>
                  </a:txBody>
                  <a:tcPr>
                    <a:solidFill>
                      <a:srgbClr val="E8F4F8"/>
                    </a:solidFill>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zh-TW" altLang="en-US" sz="2000" b="1" dirty="0">
                          <a:solidFill>
                            <a:srgbClr val="C00000"/>
                          </a:solidFill>
                          <a:effectLst/>
                          <a:latin typeface="Times New Roman" panose="02020603050405020304" pitchFamily="18" charset="0"/>
                          <a:ea typeface="微軟正黑體" panose="020B0604030504040204" pitchFamily="34" charset="-120"/>
                        </a:rPr>
                        <a:t>多元表現</a:t>
                      </a:r>
                      <a:endParaRPr lang="en-US" altLang="zh-TW" sz="2000" b="1" dirty="0">
                        <a:solidFill>
                          <a:srgbClr val="C00000"/>
                        </a:solidFill>
                        <a:effectLst/>
                        <a:latin typeface="Times New Roman" panose="02020603050405020304" pitchFamily="18" charset="0"/>
                        <a:ea typeface="微軟正黑體" panose="020B0604030504040204" pitchFamily="34" charset="-120"/>
                      </a:endParaRPr>
                    </a:p>
                  </a:txBody>
                  <a:tcPr anchor="ct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zh-TW" altLang="en-US" sz="2000" dirty="0">
                          <a:latin typeface="Times New Roman" panose="02020603050405020304" pitchFamily="18" charset="0"/>
                          <a:ea typeface="微軟正黑體" panose="020B0604030504040204" pitchFamily="34" charset="-120"/>
                        </a:rPr>
                        <a:t>同學習歷程學校平臺之</a:t>
                      </a:r>
                      <a:r>
                        <a:rPr lang="zh-TW" altLang="en-US" sz="2000" dirty="0" smtClean="0">
                          <a:latin typeface="Times New Roman" panose="02020603050405020304" pitchFamily="18" charset="0"/>
                          <a:ea typeface="微軟正黑體" panose="020B0604030504040204" pitchFamily="34" charset="-120"/>
                        </a:rPr>
                        <a:t>資料</a:t>
                      </a:r>
                      <a:endParaRPr lang="en-US" altLang="zh-TW" sz="2000" dirty="0" smtClean="0">
                        <a:latin typeface="Times New Roman" panose="02020603050405020304" pitchFamily="18" charset="0"/>
                        <a:ea typeface="微軟正黑體" panose="020B0604030504040204" pitchFamily="34" charset="-120"/>
                      </a:endParaRPr>
                    </a:p>
                    <a:p>
                      <a:pPr marL="271463" indent="-271463" algn="l" defTabSz="1219170" rtl="0" eaLnBrk="1" latinLnBrk="0" hangingPunct="1"/>
                      <a:r>
                        <a:rPr lang="en-US" altLang="zh-TW" sz="2000" dirty="0" smtClean="0">
                          <a:latin typeface="Times New Roman" panose="02020603050405020304" pitchFamily="18" charset="0"/>
                          <a:ea typeface="微軟正黑體" panose="020B0604030504040204" pitchFamily="34" charset="-120"/>
                        </a:rPr>
                        <a:t>●</a:t>
                      </a:r>
                      <a:r>
                        <a:rPr lang="zh-TW" altLang="zh-TW" sz="2000" b="0" kern="1200" spc="-50" baseline="0" dirty="0" smtClean="0">
                          <a:solidFill>
                            <a:srgbClr val="3333FF"/>
                          </a:solidFill>
                          <a:latin typeface="Times New Roman" panose="02020603050405020304" pitchFamily="18" charset="0"/>
                          <a:ea typeface="微軟正黑體" panose="020B0604030504040204" pitchFamily="34" charset="-120"/>
                          <a:cs typeface="+mn-cs"/>
                        </a:rPr>
                        <a:t>學生</a:t>
                      </a:r>
                      <a:r>
                        <a:rPr lang="zh-TW" altLang="en-US" sz="2000" b="0" kern="1200" dirty="0" smtClean="0">
                          <a:solidFill>
                            <a:srgbClr val="3333FF"/>
                          </a:solidFill>
                          <a:latin typeface="Times New Roman" panose="02020603050405020304" pitchFamily="18" charset="0"/>
                          <a:ea typeface="微軟正黑體" panose="020B0604030504040204" pitchFamily="34" charset="-120"/>
                          <a:cs typeface="+mn-cs"/>
                        </a:rPr>
                        <a:t>自一學年上傳至學校平</a:t>
                      </a:r>
                      <a:r>
                        <a:rPr lang="zh-TW" altLang="en-US" sz="2000" b="0" kern="1200" spc="-50" baseline="0" dirty="0" smtClean="0">
                          <a:solidFill>
                            <a:srgbClr val="3333FF"/>
                          </a:solidFill>
                          <a:latin typeface="Times New Roman" panose="02020603050405020304" pitchFamily="18" charset="0"/>
                          <a:ea typeface="微軟正黑體" panose="020B0604030504040204" pitchFamily="34" charset="-120"/>
                          <a:cs typeface="+mn-cs"/>
                        </a:rPr>
                        <a:t>臺</a:t>
                      </a:r>
                      <a:r>
                        <a:rPr lang="zh-TW" altLang="en-US" sz="2000" b="0" kern="1200" dirty="0" smtClean="0">
                          <a:solidFill>
                            <a:srgbClr val="3333FF"/>
                          </a:solidFill>
                          <a:latin typeface="Times New Roman" panose="02020603050405020304" pitchFamily="18" charset="0"/>
                          <a:ea typeface="微軟正黑體" panose="020B0604030504040204" pitchFamily="34" charset="-120"/>
                          <a:cs typeface="+mn-cs"/>
                        </a:rPr>
                        <a:t>之多元表現</a:t>
                      </a:r>
                      <a:r>
                        <a:rPr lang="zh-TW" altLang="en-US" sz="2000" b="0" kern="1200" dirty="0" smtClean="0">
                          <a:solidFill>
                            <a:srgbClr val="3333FF"/>
                          </a:solidFill>
                          <a:latin typeface="微軟正黑體" panose="020B0604030504040204" pitchFamily="34" charset="-120"/>
                          <a:ea typeface="微軟正黑體" panose="020B0604030504040204" pitchFamily="34" charset="-120"/>
                          <a:cs typeface="+mn-cs"/>
                        </a:rPr>
                        <a:t>，</a:t>
                      </a:r>
                      <a:r>
                        <a:rPr lang="zh-TW" altLang="zh-TW" sz="2000" b="0" kern="1200" spc="-50" baseline="0" dirty="0" smtClean="0">
                          <a:solidFill>
                            <a:srgbClr val="3333FF"/>
                          </a:solidFill>
                          <a:latin typeface="Times New Roman" panose="02020603050405020304" pitchFamily="18" charset="0"/>
                          <a:ea typeface="微軟正黑體" panose="020B0604030504040204" pitchFamily="34" charset="-120"/>
                          <a:cs typeface="+mn-cs"/>
                        </a:rPr>
                        <a:t>勾選至多</a:t>
                      </a:r>
                      <a:r>
                        <a:rPr lang="en-US" altLang="zh-TW" sz="2000" b="1" kern="1200" spc="-50" baseline="0" dirty="0" smtClean="0">
                          <a:solidFill>
                            <a:srgbClr val="FF0000"/>
                          </a:solidFill>
                          <a:latin typeface="Times New Roman" panose="02020603050405020304" pitchFamily="18" charset="0"/>
                          <a:ea typeface="微軟正黑體" panose="020B0604030504040204" pitchFamily="34" charset="-120"/>
                          <a:cs typeface="+mn-cs"/>
                        </a:rPr>
                        <a:t>10</a:t>
                      </a:r>
                      <a:r>
                        <a:rPr lang="zh-TW" altLang="zh-TW" sz="2000" b="1" kern="1200" spc="-50" baseline="0" dirty="0" smtClean="0">
                          <a:solidFill>
                            <a:srgbClr val="FF0000"/>
                          </a:solidFill>
                          <a:latin typeface="Times New Roman" panose="02020603050405020304" pitchFamily="18" charset="0"/>
                          <a:ea typeface="微軟正黑體" panose="020B0604030504040204" pitchFamily="34" charset="-120"/>
                          <a:cs typeface="+mn-cs"/>
                        </a:rPr>
                        <a:t>件</a:t>
                      </a:r>
                      <a:r>
                        <a:rPr lang="zh-TW" altLang="en-US" sz="2000" b="0" kern="1200" dirty="0" smtClean="0">
                          <a:solidFill>
                            <a:srgbClr val="3333FF"/>
                          </a:solidFill>
                          <a:latin typeface="微軟正黑體" panose="020B0604030504040204" pitchFamily="34" charset="-120"/>
                          <a:ea typeface="微軟正黑體" panose="020B0604030504040204" pitchFamily="34" charset="-120"/>
                          <a:cs typeface="+mn-cs"/>
                        </a:rPr>
                        <a:t>，由</a:t>
                      </a:r>
                      <a:r>
                        <a:rPr lang="zh-TW" altLang="en-US" sz="2000" b="0" dirty="0" smtClean="0">
                          <a:solidFill>
                            <a:srgbClr val="3333FF"/>
                          </a:solidFill>
                          <a:latin typeface="Times New Roman" panose="02020603050405020304" pitchFamily="18" charset="0"/>
                          <a:ea typeface="微軟正黑體" panose="020B0604030504040204" pitchFamily="34" charset="-120"/>
                        </a:rPr>
                        <a:t>學校</a:t>
                      </a:r>
                      <a:r>
                        <a:rPr lang="zh-TW" altLang="en-US" sz="2000" b="1" dirty="0" smtClean="0">
                          <a:solidFill>
                            <a:schemeClr val="accent1"/>
                          </a:solidFill>
                          <a:latin typeface="Times New Roman" panose="02020603050405020304" pitchFamily="18" charset="0"/>
                          <a:ea typeface="微軟正黑體" panose="020B0604030504040204" pitchFamily="34" charset="-120"/>
                        </a:rPr>
                        <a:t>每學年</a:t>
                      </a:r>
                      <a:r>
                        <a:rPr lang="zh-TW" altLang="zh-TW" sz="2000" b="1" kern="1200" dirty="0" smtClean="0">
                          <a:solidFill>
                            <a:schemeClr val="accent1"/>
                          </a:solidFill>
                          <a:latin typeface="Times New Roman" panose="02020603050405020304" pitchFamily="18" charset="0"/>
                          <a:ea typeface="微軟正黑體" panose="020B0604030504040204" pitchFamily="34" charset="-120"/>
                          <a:cs typeface="+mn-cs"/>
                        </a:rPr>
                        <a:t>提交</a:t>
                      </a:r>
                      <a:endParaRPr lang="en-US" altLang="zh-TW" sz="2000" b="1" kern="1200" dirty="0" smtClean="0">
                        <a:solidFill>
                          <a:schemeClr val="accent1"/>
                        </a:solidFill>
                        <a:latin typeface="Times New Roman" panose="02020603050405020304" pitchFamily="18" charset="0"/>
                        <a:ea typeface="微軟正黑體" panose="020B0604030504040204" pitchFamily="34" charset="-120"/>
                        <a:cs typeface="+mn-cs"/>
                      </a:endParaRPr>
                    </a:p>
                  </a:txBody>
                  <a:tcPr/>
                </a:tc>
                <a:extLst>
                  <a:ext uri="{0D108BD9-81ED-4DB2-BD59-A6C34878D82A}">
                    <a16:rowId xmlns="" xmlns:a16="http://schemas.microsoft.com/office/drawing/2014/main" val="10005"/>
                  </a:ext>
                </a:extLst>
              </a:tr>
            </a:tbl>
          </a:graphicData>
        </a:graphic>
      </p:graphicFrame>
    </p:spTree>
    <p:extLst>
      <p:ext uri="{BB962C8B-B14F-4D97-AF65-F5344CB8AC3E}">
        <p14:creationId xmlns="" xmlns:p14="http://schemas.microsoft.com/office/powerpoint/2010/main" val="1162311104"/>
      </p:ext>
    </p:extLst>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字版面配置區 6"/>
          <p:cNvSpPr>
            <a:spLocks noGrp="1"/>
          </p:cNvSpPr>
          <p:nvPr>
            <p:ph type="body" sz="quarter" idx="15"/>
          </p:nvPr>
        </p:nvSpPr>
        <p:spPr>
          <a:xfrm>
            <a:off x="606819" y="319622"/>
            <a:ext cx="9349690" cy="584775"/>
          </a:xfrm>
        </p:spPr>
        <p:txBody>
          <a:bodyPr/>
          <a:lstStyle/>
          <a:p>
            <a:r>
              <a:rPr lang="zh-TW" altLang="en-US" b="1" dirty="0" smtClean="0"/>
              <a:t>學習</a:t>
            </a:r>
            <a:r>
              <a:rPr lang="zh-TW" altLang="en-US" b="1" dirty="0"/>
              <a:t>歷程檔案可以怎樣幫助</a:t>
            </a:r>
            <a:r>
              <a:rPr lang="zh-TW" altLang="en-US" b="1" dirty="0" smtClean="0"/>
              <a:t>學生生涯</a:t>
            </a:r>
            <a:r>
              <a:rPr lang="zh-TW" altLang="en-US" b="1" dirty="0"/>
              <a:t>定向？</a:t>
            </a:r>
          </a:p>
        </p:txBody>
      </p:sp>
      <p:sp>
        <p:nvSpPr>
          <p:cNvPr id="113" name="文字方塊 112"/>
          <p:cNvSpPr txBox="1"/>
          <p:nvPr/>
        </p:nvSpPr>
        <p:spPr>
          <a:xfrm>
            <a:off x="7876186" y="4356408"/>
            <a:ext cx="3863095" cy="1015663"/>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nSpc>
                <a:spcPct val="150000"/>
              </a:lnSpc>
              <a:spcBef>
                <a:spcPts val="600"/>
              </a:spcBef>
            </a:pPr>
            <a:r>
              <a:rPr lang="zh-TW" altLang="en-US" sz="2000" kern="0" dirty="0" smtClean="0">
                <a:solidFill>
                  <a:schemeClr val="bg1"/>
                </a:solidFill>
                <a:latin typeface="微软雅黑" panose="020B0503020204020204" pitchFamily="34" charset="-122"/>
                <a:ea typeface="微软雅黑" panose="020B0503020204020204" pitchFamily="34" charset="-122"/>
                <a:cs typeface="+mn-ea"/>
                <a:sym typeface="+mn-lt"/>
              </a:rPr>
              <a:t>藉由學習歷程檔案的蒐集及反思，</a:t>
            </a:r>
            <a:r>
              <a:rPr lang="zh-TW" altLang="en-US" sz="2000" kern="0" dirty="0">
                <a:solidFill>
                  <a:schemeClr val="bg1"/>
                </a:solidFill>
                <a:latin typeface="微软雅黑" panose="020B0503020204020204" pitchFamily="34" charset="-122"/>
                <a:ea typeface="微软雅黑" panose="020B0503020204020204" pitchFamily="34" charset="-122"/>
                <a:cs typeface="+mn-ea"/>
                <a:sym typeface="+mn-lt"/>
              </a:rPr>
              <a:t>幫</a:t>
            </a:r>
            <a:r>
              <a:rPr lang="zh-TW" altLang="en-US" sz="2000" kern="0" dirty="0" smtClean="0">
                <a:solidFill>
                  <a:schemeClr val="bg1"/>
                </a:solidFill>
                <a:latin typeface="微软雅黑" panose="020B0503020204020204" pitchFamily="34" charset="-122"/>
                <a:ea typeface="微软雅黑" panose="020B0503020204020204" pitchFamily="34" charset="-122"/>
                <a:cs typeface="+mn-ea"/>
                <a:sym typeface="+mn-lt"/>
              </a:rPr>
              <a:t>助學生</a:t>
            </a:r>
            <a:r>
              <a:rPr lang="zh-TW" altLang="en-US" sz="2000" b="1" kern="0" dirty="0" smtClean="0">
                <a:solidFill>
                  <a:schemeClr val="bg1"/>
                </a:solidFill>
                <a:latin typeface="微软雅黑" panose="020B0503020204020204" pitchFamily="34" charset="-122"/>
                <a:ea typeface="微软雅黑" panose="020B0503020204020204" pitchFamily="34" charset="-122"/>
                <a:cs typeface="+mn-ea"/>
                <a:sym typeface="+mn-lt"/>
              </a:rPr>
              <a:t>生涯定向</a:t>
            </a:r>
            <a:endParaRPr lang="zh-TW" altLang="en-US" sz="2000" b="1" kern="0" dirty="0">
              <a:solidFill>
                <a:schemeClr val="bg1"/>
              </a:solidFill>
              <a:latin typeface="微软雅黑" panose="020B0503020204020204" pitchFamily="34" charset="-122"/>
              <a:ea typeface="微软雅黑" panose="020B0503020204020204" pitchFamily="34" charset="-122"/>
              <a:cs typeface="+mn-ea"/>
              <a:sym typeface="+mn-lt"/>
            </a:endParaRPr>
          </a:p>
        </p:txBody>
      </p:sp>
      <p:sp>
        <p:nvSpPr>
          <p:cNvPr id="104" name="向右箭號 103"/>
          <p:cNvSpPr/>
          <p:nvPr/>
        </p:nvSpPr>
        <p:spPr>
          <a:xfrm>
            <a:off x="6862396" y="4585562"/>
            <a:ext cx="798032" cy="608236"/>
          </a:xfrm>
          <a:prstGeom prst="rightArrow">
            <a:avLst/>
          </a:prstGeom>
          <a:ln/>
        </p:spPr>
        <p:style>
          <a:lnRef idx="0">
            <a:schemeClr val="accent1"/>
          </a:lnRef>
          <a:fillRef idx="3">
            <a:schemeClr val="accent1"/>
          </a:fillRef>
          <a:effectRef idx="3">
            <a:schemeClr val="accent1"/>
          </a:effectRef>
          <a:fontRef idx="minor">
            <a:schemeClr val="lt1"/>
          </a:fontRef>
        </p:style>
        <p:txBody>
          <a:bodyPr rtlCol="0" anchor="ctr"/>
          <a:lstStyle/>
          <a:p>
            <a:pPr algn="ctr">
              <a:lnSpc>
                <a:spcPct val="130000"/>
              </a:lnSpc>
            </a:pPr>
            <a:endParaRPr lang="zh-TW" altLang="en-US" sz="1200" dirty="0">
              <a:latin typeface="微软雅黑" panose="020B0503020204020204" pitchFamily="34" charset="-122"/>
              <a:ea typeface="微软雅黑" panose="020B0503020204020204" pitchFamily="34" charset="-122"/>
            </a:endParaRPr>
          </a:p>
        </p:txBody>
      </p:sp>
      <p:grpSp>
        <p:nvGrpSpPr>
          <p:cNvPr id="2" name="群組 1"/>
          <p:cNvGrpSpPr/>
          <p:nvPr/>
        </p:nvGrpSpPr>
        <p:grpSpPr>
          <a:xfrm>
            <a:off x="606819" y="1378189"/>
            <a:ext cx="9446915" cy="1184874"/>
            <a:chOff x="606819" y="1378189"/>
            <a:chExt cx="9446915" cy="1184874"/>
          </a:xfrm>
        </p:grpSpPr>
        <p:sp>
          <p:nvSpPr>
            <p:cNvPr id="108" name="橢圓 107">
              <a:extLst>
                <a:ext uri="{FF2B5EF4-FFF2-40B4-BE49-F238E27FC236}">
                  <a16:creationId xmlns="" xmlns:a16="http://schemas.microsoft.com/office/drawing/2014/main" id="{D22F3139-450B-4C88-B93F-C0E0CFADD1B9}"/>
                </a:ext>
              </a:extLst>
            </p:cNvPr>
            <p:cNvSpPr/>
            <p:nvPr/>
          </p:nvSpPr>
          <p:spPr>
            <a:xfrm>
              <a:off x="2893251" y="1431703"/>
              <a:ext cx="1382392" cy="1131360"/>
            </a:xfrm>
            <a:prstGeom prst="ellipse">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r>
                <a:rPr lang="zh-TW" altLang="en-US" sz="2000" dirty="0">
                  <a:solidFill>
                    <a:schemeClr val="tx1"/>
                  </a:solidFill>
                  <a:latin typeface="微软雅黑" panose="020B0503020204020204" pitchFamily="34" charset="-122"/>
                  <a:ea typeface="微软雅黑" panose="020B0503020204020204" pitchFamily="34" charset="-122"/>
                </a:rPr>
                <a:t>生涯</a:t>
              </a:r>
              <a:endParaRPr lang="en-US" altLang="zh-TW" sz="2000" dirty="0">
                <a:solidFill>
                  <a:schemeClr val="tx1"/>
                </a:solidFill>
                <a:latin typeface="微软雅黑" panose="020B0503020204020204" pitchFamily="34" charset="-122"/>
                <a:ea typeface="微软雅黑" panose="020B0503020204020204" pitchFamily="34" charset="-122"/>
              </a:endParaRPr>
            </a:p>
            <a:p>
              <a:pPr algn="ctr"/>
              <a:r>
                <a:rPr lang="zh-TW" altLang="en-US" sz="2000" dirty="0" smtClean="0">
                  <a:solidFill>
                    <a:schemeClr val="tx1"/>
                  </a:solidFill>
                  <a:latin typeface="微软雅黑" panose="020B0503020204020204" pitchFamily="34" charset="-122"/>
                  <a:ea typeface="微软雅黑" panose="020B0503020204020204" pitchFamily="34" charset="-122"/>
                </a:rPr>
                <a:t>輔導</a:t>
              </a:r>
              <a:endParaRPr lang="zh-TW" altLang="en-US" sz="2000" dirty="0">
                <a:solidFill>
                  <a:schemeClr val="tx1"/>
                </a:solidFill>
                <a:latin typeface="微软雅黑" panose="020B0503020204020204" pitchFamily="34" charset="-122"/>
                <a:ea typeface="微软雅黑" panose="020B0503020204020204" pitchFamily="34" charset="-122"/>
              </a:endParaRPr>
            </a:p>
          </p:txBody>
        </p:sp>
        <p:sp>
          <p:nvSpPr>
            <p:cNvPr id="109" name="橢圓 108">
              <a:extLst>
                <a:ext uri="{FF2B5EF4-FFF2-40B4-BE49-F238E27FC236}">
                  <a16:creationId xmlns="" xmlns:a16="http://schemas.microsoft.com/office/drawing/2014/main" id="{5F43F3BC-08FA-44FB-9586-1DBB4063B248}"/>
                </a:ext>
              </a:extLst>
            </p:cNvPr>
            <p:cNvSpPr/>
            <p:nvPr/>
          </p:nvSpPr>
          <p:spPr>
            <a:xfrm>
              <a:off x="5344245" y="1378189"/>
              <a:ext cx="1917167" cy="1172516"/>
            </a:xfrm>
            <a:prstGeom prst="ellipse">
              <a:avLst/>
            </a:prstGeom>
            <a:ln/>
          </p:spPr>
          <p:style>
            <a:lnRef idx="1">
              <a:schemeClr val="accent6"/>
            </a:lnRef>
            <a:fillRef idx="2">
              <a:schemeClr val="accent6"/>
            </a:fillRef>
            <a:effectRef idx="1">
              <a:schemeClr val="accent6"/>
            </a:effectRef>
            <a:fontRef idx="minor">
              <a:schemeClr val="dk1"/>
            </a:fontRef>
          </p:style>
          <p:txBody>
            <a:bodyPr lIns="36000" rIns="36000" rtlCol="0" anchor="ctr"/>
            <a:lstStyle/>
            <a:p>
              <a:pPr algn="ctr"/>
              <a:r>
                <a:rPr lang="zh-TW" altLang="en-US" sz="2000" dirty="0">
                  <a:solidFill>
                    <a:schemeClr val="tx1"/>
                  </a:solidFill>
                  <a:latin typeface="微软雅黑" panose="020B0503020204020204" pitchFamily="34" charset="-122"/>
                  <a:ea typeface="微软雅黑" panose="020B0503020204020204" pitchFamily="34" charset="-122"/>
                </a:rPr>
                <a:t>修</a:t>
              </a:r>
              <a:r>
                <a:rPr lang="zh-TW" altLang="en-US" sz="2000" dirty="0" smtClean="0">
                  <a:solidFill>
                    <a:schemeClr val="tx1"/>
                  </a:solidFill>
                  <a:latin typeface="微软雅黑" panose="020B0503020204020204" pitchFamily="34" charset="-122"/>
                  <a:ea typeface="微软雅黑" panose="020B0503020204020204" pitchFamily="34" charset="-122"/>
                </a:rPr>
                <a:t>課與</a:t>
              </a:r>
              <a:r>
                <a:rPr lang="en-US" altLang="zh-TW" sz="2000" dirty="0" smtClean="0">
                  <a:solidFill>
                    <a:schemeClr val="tx1"/>
                  </a:solidFill>
                  <a:latin typeface="微软雅黑" panose="020B0503020204020204" pitchFamily="34" charset="-122"/>
                  <a:ea typeface="微软雅黑" panose="020B0503020204020204" pitchFamily="34" charset="-122"/>
                </a:rPr>
                <a:t/>
              </a:r>
              <a:br>
                <a:rPr lang="en-US" altLang="zh-TW" sz="2000" dirty="0" smtClean="0">
                  <a:solidFill>
                    <a:schemeClr val="tx1"/>
                  </a:solidFill>
                  <a:latin typeface="微软雅黑" panose="020B0503020204020204" pitchFamily="34" charset="-122"/>
                  <a:ea typeface="微软雅黑" panose="020B0503020204020204" pitchFamily="34" charset="-122"/>
                </a:rPr>
              </a:br>
              <a:r>
                <a:rPr lang="zh-TW" altLang="en-US" sz="2000" dirty="0" smtClean="0">
                  <a:solidFill>
                    <a:schemeClr val="tx1"/>
                  </a:solidFill>
                  <a:latin typeface="微软雅黑" panose="020B0503020204020204" pitchFamily="34" charset="-122"/>
                  <a:ea typeface="微软雅黑" panose="020B0503020204020204" pitchFamily="34" charset="-122"/>
                </a:rPr>
                <a:t>評量</a:t>
              </a:r>
              <a:r>
                <a:rPr lang="zh-TW" altLang="en-US" sz="2000" dirty="0">
                  <a:solidFill>
                    <a:schemeClr val="tx1"/>
                  </a:solidFill>
                  <a:latin typeface="微软雅黑" panose="020B0503020204020204" pitchFamily="34" charset="-122"/>
                  <a:ea typeface="微软雅黑" panose="020B0503020204020204" pitchFamily="34" charset="-122"/>
                </a:rPr>
                <a:t>紀錄</a:t>
              </a:r>
              <a:endParaRPr lang="en-US" altLang="zh-TW" sz="2000" dirty="0">
                <a:solidFill>
                  <a:schemeClr val="tx1"/>
                </a:solidFill>
                <a:latin typeface="微软雅黑" panose="020B0503020204020204" pitchFamily="34" charset="-122"/>
                <a:ea typeface="微软雅黑" panose="020B0503020204020204" pitchFamily="34" charset="-122"/>
              </a:endParaRPr>
            </a:p>
          </p:txBody>
        </p:sp>
        <p:sp>
          <p:nvSpPr>
            <p:cNvPr id="115" name="文字方塊 114"/>
            <p:cNvSpPr txBox="1"/>
            <p:nvPr/>
          </p:nvSpPr>
          <p:spPr>
            <a:xfrm>
              <a:off x="606819" y="1752486"/>
              <a:ext cx="1930321" cy="492443"/>
            </a:xfrm>
            <a:prstGeom prst="rect">
              <a:avLst/>
            </a:prstGeom>
          </p:spPr>
          <p:style>
            <a:lnRef idx="0">
              <a:schemeClr val="accent6"/>
            </a:lnRef>
            <a:fillRef idx="3">
              <a:schemeClr val="accent6"/>
            </a:fillRef>
            <a:effectRef idx="3">
              <a:schemeClr val="accent6"/>
            </a:effectRef>
            <a:fontRef idx="minor">
              <a:schemeClr val="lt1"/>
            </a:fontRef>
          </p:style>
          <p:txBody>
            <a:bodyPr wrap="square" rtlCol="0">
              <a:spAutoFit/>
            </a:bodyPr>
            <a:lstStyle/>
            <a:p>
              <a:pPr algn="ctr">
                <a:lnSpc>
                  <a:spcPct val="130000"/>
                </a:lnSpc>
                <a:spcBef>
                  <a:spcPts val="600"/>
                </a:spcBef>
              </a:pPr>
              <a:r>
                <a:rPr lang="en-US" altLang="zh-TW" sz="2000" kern="0" dirty="0" smtClean="0">
                  <a:solidFill>
                    <a:schemeClr val="bg1"/>
                  </a:solidFill>
                  <a:latin typeface="微软雅黑" panose="020B0503020204020204" pitchFamily="34" charset="-122"/>
                  <a:ea typeface="微软雅黑" panose="020B0503020204020204" pitchFamily="34" charset="-122"/>
                  <a:cs typeface="+mn-ea"/>
                  <a:sym typeface="+mn-lt"/>
                </a:rPr>
                <a:t>108</a:t>
              </a:r>
              <a:r>
                <a:rPr lang="zh-TW" altLang="en-US" sz="2000" kern="0" dirty="0" smtClean="0">
                  <a:solidFill>
                    <a:schemeClr val="bg1"/>
                  </a:solidFill>
                  <a:latin typeface="微软雅黑" panose="020B0503020204020204" pitchFamily="34" charset="-122"/>
                  <a:ea typeface="微软雅黑" panose="020B0503020204020204" pitchFamily="34" charset="-122"/>
                  <a:cs typeface="+mn-ea"/>
                  <a:sym typeface="+mn-lt"/>
                </a:rPr>
                <a:t>學年度之前</a:t>
              </a:r>
              <a:endParaRPr lang="zh-TW" altLang="en-US" sz="2000" kern="0" dirty="0">
                <a:solidFill>
                  <a:schemeClr val="bg1"/>
                </a:solidFill>
                <a:latin typeface="微软雅黑" panose="020B0503020204020204" pitchFamily="34" charset="-122"/>
                <a:ea typeface="微软雅黑" panose="020B0503020204020204" pitchFamily="34" charset="-122"/>
                <a:cs typeface="+mn-ea"/>
                <a:sym typeface="+mn-lt"/>
              </a:endParaRPr>
            </a:p>
          </p:txBody>
        </p:sp>
        <p:sp>
          <p:nvSpPr>
            <p:cNvPr id="3" name="加號 2"/>
            <p:cNvSpPr/>
            <p:nvPr/>
          </p:nvSpPr>
          <p:spPr>
            <a:xfrm>
              <a:off x="4332762" y="1460942"/>
              <a:ext cx="955280" cy="1016260"/>
            </a:xfrm>
            <a:prstGeom prst="mathPlus">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lnSpc>
                  <a:spcPct val="130000"/>
                </a:lnSpc>
              </a:pPr>
              <a:endParaRPr lang="zh-TW" altLang="en-US" sz="1200" dirty="0">
                <a:latin typeface="微软雅黑" panose="020B0503020204020204" pitchFamily="34" charset="-122"/>
                <a:ea typeface="微软雅黑" panose="020B0503020204020204" pitchFamily="34" charset="-122"/>
              </a:endParaRPr>
            </a:p>
          </p:txBody>
        </p:sp>
        <p:sp>
          <p:nvSpPr>
            <p:cNvPr id="4" name="等於 3"/>
            <p:cNvSpPr/>
            <p:nvPr/>
          </p:nvSpPr>
          <p:spPr>
            <a:xfrm>
              <a:off x="7274228" y="1664065"/>
              <a:ext cx="948222" cy="666636"/>
            </a:xfrm>
            <a:prstGeom prst="mathEqual">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lnSpc>
                  <a:spcPct val="130000"/>
                </a:lnSpc>
              </a:pPr>
              <a:endParaRPr lang="zh-TW" altLang="en-US" sz="1200" dirty="0">
                <a:solidFill>
                  <a:schemeClr val="tx1"/>
                </a:solidFill>
                <a:latin typeface="微软雅黑" panose="020B0503020204020204" pitchFamily="34" charset="-122"/>
                <a:ea typeface="微软雅黑" panose="020B0503020204020204" pitchFamily="34" charset="-122"/>
              </a:endParaRPr>
            </a:p>
          </p:txBody>
        </p:sp>
        <p:sp>
          <p:nvSpPr>
            <p:cNvPr id="116" name="橢圓 115">
              <a:extLst>
                <a:ext uri="{FF2B5EF4-FFF2-40B4-BE49-F238E27FC236}">
                  <a16:creationId xmlns="" xmlns:a16="http://schemas.microsoft.com/office/drawing/2014/main" id="{5F43F3BC-08FA-44FB-9586-1DBB4063B248}"/>
                </a:ext>
              </a:extLst>
            </p:cNvPr>
            <p:cNvSpPr/>
            <p:nvPr/>
          </p:nvSpPr>
          <p:spPr>
            <a:xfrm>
              <a:off x="8268679" y="1446058"/>
              <a:ext cx="1785055" cy="1084946"/>
            </a:xfrm>
            <a:prstGeom prst="ellipse">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r>
                <a:rPr lang="zh-TW" altLang="en-US" sz="2000" dirty="0" smtClean="0">
                  <a:solidFill>
                    <a:schemeClr val="tx1"/>
                  </a:solidFill>
                  <a:latin typeface="微软雅黑" panose="020B0503020204020204" pitchFamily="34" charset="-122"/>
                  <a:ea typeface="微软雅黑" panose="020B0503020204020204" pitchFamily="34" charset="-122"/>
                </a:rPr>
                <a:t>學生未來</a:t>
              </a:r>
              <a:r>
                <a:rPr lang="zh-TW" altLang="en-US" sz="2000" dirty="0">
                  <a:solidFill>
                    <a:schemeClr val="tx1"/>
                  </a:solidFill>
                  <a:latin typeface="微软雅黑" panose="020B0503020204020204" pitchFamily="34" charset="-122"/>
                  <a:ea typeface="微软雅黑" panose="020B0503020204020204" pitchFamily="34" charset="-122"/>
                </a:rPr>
                <a:t>升學選擇</a:t>
              </a:r>
              <a:endParaRPr lang="en-US" altLang="zh-TW" sz="2000" dirty="0">
                <a:solidFill>
                  <a:schemeClr val="tx1"/>
                </a:solidFill>
                <a:latin typeface="微软雅黑" panose="020B0503020204020204" pitchFamily="34" charset="-122"/>
                <a:ea typeface="微软雅黑" panose="020B0503020204020204" pitchFamily="34" charset="-122"/>
              </a:endParaRPr>
            </a:p>
          </p:txBody>
        </p:sp>
      </p:grpSp>
      <p:sp>
        <p:nvSpPr>
          <p:cNvPr id="117" name="文字方塊 116"/>
          <p:cNvSpPr txBox="1"/>
          <p:nvPr/>
        </p:nvSpPr>
        <p:spPr>
          <a:xfrm>
            <a:off x="606819" y="4385818"/>
            <a:ext cx="1987667" cy="1015663"/>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lnSpc>
                <a:spcPct val="150000"/>
              </a:lnSpc>
            </a:pPr>
            <a:r>
              <a:rPr lang="en-US" altLang="zh-TW" sz="2000" kern="0" dirty="0" smtClean="0">
                <a:solidFill>
                  <a:schemeClr val="bg1"/>
                </a:solidFill>
                <a:latin typeface="微软雅黑" panose="020B0503020204020204" pitchFamily="34" charset="-122"/>
                <a:ea typeface="微软雅黑" panose="020B0503020204020204" pitchFamily="34" charset="-122"/>
                <a:cs typeface="+mn-ea"/>
                <a:sym typeface="+mn-lt"/>
              </a:rPr>
              <a:t>108</a:t>
            </a:r>
            <a:r>
              <a:rPr lang="zh-TW" altLang="en-US" sz="2000" kern="0" dirty="0" smtClean="0">
                <a:solidFill>
                  <a:schemeClr val="bg1"/>
                </a:solidFill>
                <a:latin typeface="微软雅黑" panose="020B0503020204020204" pitchFamily="34" charset="-122"/>
                <a:ea typeface="微软雅黑" panose="020B0503020204020204" pitchFamily="34" charset="-122"/>
                <a:cs typeface="+mn-ea"/>
                <a:sym typeface="+mn-lt"/>
              </a:rPr>
              <a:t>學年度之後</a:t>
            </a:r>
            <a:endParaRPr lang="en-US" altLang="zh-TW" sz="2000" kern="0" dirty="0" smtClean="0">
              <a:solidFill>
                <a:schemeClr val="bg1"/>
              </a:solidFill>
              <a:latin typeface="微软雅黑" panose="020B0503020204020204" pitchFamily="34" charset="-122"/>
              <a:ea typeface="微软雅黑" panose="020B0503020204020204" pitchFamily="34" charset="-122"/>
              <a:cs typeface="+mn-ea"/>
              <a:sym typeface="+mn-lt"/>
            </a:endParaRPr>
          </a:p>
          <a:p>
            <a:pPr algn="ctr">
              <a:lnSpc>
                <a:spcPct val="150000"/>
              </a:lnSpc>
            </a:pPr>
            <a:r>
              <a:rPr lang="zh-TW" altLang="en-US" sz="2000" kern="0" dirty="0" smtClean="0">
                <a:solidFill>
                  <a:schemeClr val="bg1"/>
                </a:solidFill>
                <a:latin typeface="微软雅黑" panose="020B0503020204020204" pitchFamily="34" charset="-122"/>
                <a:ea typeface="微软雅黑" panose="020B0503020204020204" pitchFamily="34" charset="-122"/>
                <a:cs typeface="+mn-ea"/>
                <a:sym typeface="+mn-lt"/>
              </a:rPr>
              <a:t>實施</a:t>
            </a:r>
            <a:r>
              <a:rPr lang="en-US" altLang="zh-TW" sz="2000" kern="0" dirty="0" smtClean="0">
                <a:solidFill>
                  <a:schemeClr val="bg1"/>
                </a:solidFill>
                <a:latin typeface="微软雅黑" panose="020B0503020204020204" pitchFamily="34" charset="-122"/>
                <a:ea typeface="微软雅黑" panose="020B0503020204020204" pitchFamily="34" charset="-122"/>
                <a:cs typeface="+mn-ea"/>
                <a:sym typeface="+mn-lt"/>
              </a:rPr>
              <a:t>108</a:t>
            </a:r>
            <a:r>
              <a:rPr lang="zh-TW" altLang="en-US" sz="2000" kern="0" dirty="0" smtClean="0">
                <a:solidFill>
                  <a:schemeClr val="bg1"/>
                </a:solidFill>
                <a:latin typeface="微软雅黑" panose="020B0503020204020204" pitchFamily="34" charset="-122"/>
                <a:ea typeface="微软雅黑" panose="020B0503020204020204" pitchFamily="34" charset="-122"/>
                <a:cs typeface="+mn-ea"/>
                <a:sym typeface="+mn-lt"/>
              </a:rPr>
              <a:t>新課</a:t>
            </a:r>
            <a:r>
              <a:rPr lang="zh-TW" altLang="en-US" sz="2000" kern="0" dirty="0">
                <a:solidFill>
                  <a:schemeClr val="bg1"/>
                </a:solidFill>
                <a:latin typeface="微软雅黑" panose="020B0503020204020204" pitchFamily="34" charset="-122"/>
                <a:ea typeface="微软雅黑" panose="020B0503020204020204" pitchFamily="34" charset="-122"/>
                <a:cs typeface="+mn-ea"/>
                <a:sym typeface="+mn-lt"/>
              </a:rPr>
              <a:t>綱</a:t>
            </a:r>
          </a:p>
        </p:txBody>
      </p:sp>
      <p:grpSp>
        <p:nvGrpSpPr>
          <p:cNvPr id="22" name="群組 21"/>
          <p:cNvGrpSpPr/>
          <p:nvPr/>
        </p:nvGrpSpPr>
        <p:grpSpPr>
          <a:xfrm>
            <a:off x="2977426" y="3084907"/>
            <a:ext cx="2301048" cy="2162685"/>
            <a:chOff x="6709694" y="3036162"/>
            <a:chExt cx="2301048" cy="2162685"/>
          </a:xfrm>
        </p:grpSpPr>
        <p:grpSp>
          <p:nvGrpSpPr>
            <p:cNvPr id="55" name="群組 54"/>
            <p:cNvGrpSpPr/>
            <p:nvPr/>
          </p:nvGrpSpPr>
          <p:grpSpPr>
            <a:xfrm>
              <a:off x="6709694" y="3036162"/>
              <a:ext cx="2301048" cy="1773416"/>
              <a:chOff x="2308193" y="5459767"/>
              <a:chExt cx="1518693" cy="1189609"/>
            </a:xfrm>
            <a:solidFill>
              <a:srgbClr val="F26D64"/>
            </a:solidFill>
          </p:grpSpPr>
          <p:sp>
            <p:nvSpPr>
              <p:cNvPr id="57" name="矩形 56"/>
              <p:cNvSpPr/>
              <p:nvPr/>
            </p:nvSpPr>
            <p:spPr>
              <a:xfrm>
                <a:off x="2308193" y="5459767"/>
                <a:ext cx="1189609" cy="118960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zh-TW" altLang="en-US" sz="1200" dirty="0">
                  <a:latin typeface="微软雅黑" panose="020B0503020204020204" pitchFamily="34" charset="-122"/>
                  <a:ea typeface="微软雅黑" panose="020B0503020204020204" pitchFamily="34" charset="-122"/>
                </a:endParaRPr>
              </a:p>
            </p:txBody>
          </p:sp>
          <p:sp>
            <p:nvSpPr>
              <p:cNvPr id="58" name="流程圖: 接點 57"/>
              <p:cNvSpPr/>
              <p:nvPr/>
            </p:nvSpPr>
            <p:spPr>
              <a:xfrm>
                <a:off x="3342008" y="5812132"/>
                <a:ext cx="484878" cy="484878"/>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zh-TW" altLang="en-US" sz="1200" dirty="0">
                  <a:latin typeface="微软雅黑" panose="020B0503020204020204" pitchFamily="34" charset="-122"/>
                  <a:ea typeface="微软雅黑" panose="020B0503020204020204" pitchFamily="34" charset="-122"/>
                </a:endParaRPr>
              </a:p>
            </p:txBody>
          </p:sp>
        </p:grpSp>
        <p:sp>
          <p:nvSpPr>
            <p:cNvPr id="56" name="流程圖: 接點 55"/>
            <p:cNvSpPr/>
            <p:nvPr/>
          </p:nvSpPr>
          <p:spPr>
            <a:xfrm rot="16200000">
              <a:off x="7199329" y="4333146"/>
              <a:ext cx="858675" cy="872727"/>
            </a:xfrm>
            <a:prstGeom prst="flowChartConnector">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zh-TW" altLang="en-US" sz="1200" dirty="0">
                <a:latin typeface="微软雅黑" panose="020B0503020204020204" pitchFamily="34" charset="-122"/>
                <a:ea typeface="微软雅黑" panose="020B0503020204020204" pitchFamily="34" charset="-122"/>
              </a:endParaRPr>
            </a:p>
          </p:txBody>
        </p:sp>
      </p:grpSp>
      <p:grpSp>
        <p:nvGrpSpPr>
          <p:cNvPr id="27" name="群組 26"/>
          <p:cNvGrpSpPr/>
          <p:nvPr/>
        </p:nvGrpSpPr>
        <p:grpSpPr>
          <a:xfrm>
            <a:off x="2977426" y="4452069"/>
            <a:ext cx="2228942" cy="2268669"/>
            <a:chOff x="6709694" y="4403324"/>
            <a:chExt cx="2228942" cy="2268669"/>
          </a:xfrm>
        </p:grpSpPr>
        <p:grpSp>
          <p:nvGrpSpPr>
            <p:cNvPr id="50" name="群組 49"/>
            <p:cNvGrpSpPr/>
            <p:nvPr/>
          </p:nvGrpSpPr>
          <p:grpSpPr>
            <a:xfrm rot="16200000">
              <a:off x="6489233" y="4623785"/>
              <a:ext cx="2268669" cy="1827747"/>
              <a:chOff x="2308193" y="5459767"/>
              <a:chExt cx="1518693" cy="1189609"/>
            </a:xfrm>
            <a:solidFill>
              <a:schemeClr val="accent3"/>
            </a:solidFill>
          </p:grpSpPr>
          <p:sp>
            <p:nvSpPr>
              <p:cNvPr id="52" name="矩形 51"/>
              <p:cNvSpPr/>
              <p:nvPr/>
            </p:nvSpPr>
            <p:spPr>
              <a:xfrm>
                <a:off x="2308193" y="5459767"/>
                <a:ext cx="1189609" cy="118960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zh-TW" altLang="en-US" sz="1200" dirty="0">
                  <a:latin typeface="微软雅黑" panose="020B0503020204020204" pitchFamily="34" charset="-122"/>
                  <a:ea typeface="微软雅黑" panose="020B0503020204020204" pitchFamily="34" charset="-122"/>
                </a:endParaRPr>
              </a:p>
            </p:txBody>
          </p:sp>
          <p:sp>
            <p:nvSpPr>
              <p:cNvPr id="53" name="流程圖: 接點 52"/>
              <p:cNvSpPr/>
              <p:nvPr/>
            </p:nvSpPr>
            <p:spPr>
              <a:xfrm>
                <a:off x="3342008" y="5812132"/>
                <a:ext cx="484878" cy="484878"/>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zh-TW" altLang="en-US" sz="1200" dirty="0">
                  <a:latin typeface="微软雅黑" panose="020B0503020204020204" pitchFamily="34" charset="-122"/>
                  <a:ea typeface="微软雅黑" panose="020B0503020204020204" pitchFamily="34" charset="-122"/>
                </a:endParaRPr>
              </a:p>
            </p:txBody>
          </p:sp>
        </p:grpSp>
        <p:sp>
          <p:nvSpPr>
            <p:cNvPr id="51" name="流程圖: 接點 50"/>
            <p:cNvSpPr/>
            <p:nvPr/>
          </p:nvSpPr>
          <p:spPr>
            <a:xfrm rot="10800000">
              <a:off x="8053654" y="5341899"/>
              <a:ext cx="884982" cy="860446"/>
            </a:xfrm>
            <a:prstGeom prst="flowChartConnector">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zh-TW" altLang="en-US" sz="1200" dirty="0">
                <a:latin typeface="微软雅黑" panose="020B0503020204020204" pitchFamily="34" charset="-122"/>
                <a:ea typeface="微软雅黑" panose="020B0503020204020204" pitchFamily="34" charset="-122"/>
              </a:endParaRPr>
            </a:p>
          </p:txBody>
        </p:sp>
      </p:grpSp>
      <p:grpSp>
        <p:nvGrpSpPr>
          <p:cNvPr id="26" name="群組 25"/>
          <p:cNvGrpSpPr/>
          <p:nvPr/>
        </p:nvGrpSpPr>
        <p:grpSpPr>
          <a:xfrm>
            <a:off x="4399679" y="4542982"/>
            <a:ext cx="2246958" cy="2160000"/>
            <a:chOff x="8131947" y="4494237"/>
            <a:chExt cx="2246958" cy="2160000"/>
          </a:xfrm>
        </p:grpSpPr>
        <p:grpSp>
          <p:nvGrpSpPr>
            <p:cNvPr id="45" name="群組 44"/>
            <p:cNvGrpSpPr/>
            <p:nvPr/>
          </p:nvGrpSpPr>
          <p:grpSpPr>
            <a:xfrm rot="10800000">
              <a:off x="8131947" y="4883023"/>
              <a:ext cx="2246958" cy="1771214"/>
              <a:chOff x="2308193" y="5459767"/>
              <a:chExt cx="1518693" cy="1189609"/>
            </a:xfrm>
            <a:solidFill>
              <a:schemeClr val="accent2"/>
            </a:solidFill>
          </p:grpSpPr>
          <p:sp>
            <p:nvSpPr>
              <p:cNvPr id="47" name="矩形 46"/>
              <p:cNvSpPr/>
              <p:nvPr/>
            </p:nvSpPr>
            <p:spPr>
              <a:xfrm>
                <a:off x="2308193" y="5459767"/>
                <a:ext cx="1189609" cy="118960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zh-TW" altLang="en-US" sz="120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sp>
            <p:nvSpPr>
              <p:cNvPr id="48" name="流程圖: 接點 47"/>
              <p:cNvSpPr/>
              <p:nvPr/>
            </p:nvSpPr>
            <p:spPr>
              <a:xfrm>
                <a:off x="3342008" y="5812132"/>
                <a:ext cx="484878" cy="484878"/>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zh-TW" altLang="en-US" sz="120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grpSp>
        <p:sp>
          <p:nvSpPr>
            <p:cNvPr id="46" name="流程圖: 接點 45"/>
            <p:cNvSpPr/>
            <p:nvPr/>
          </p:nvSpPr>
          <p:spPr>
            <a:xfrm rot="5400000">
              <a:off x="9068789" y="4496936"/>
              <a:ext cx="857609" cy="852212"/>
            </a:xfrm>
            <a:prstGeom prst="flowChartConnector">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zh-TW" altLang="en-US" sz="120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grpSp>
      <p:grpSp>
        <p:nvGrpSpPr>
          <p:cNvPr id="21" name="群組 20"/>
          <p:cNvGrpSpPr/>
          <p:nvPr/>
        </p:nvGrpSpPr>
        <p:grpSpPr>
          <a:xfrm>
            <a:off x="4486636" y="3076030"/>
            <a:ext cx="2160000" cy="2272204"/>
            <a:chOff x="4962280" y="4376023"/>
            <a:chExt cx="1450731" cy="1518693"/>
          </a:xfrm>
        </p:grpSpPr>
        <p:grpSp>
          <p:nvGrpSpPr>
            <p:cNvPr id="28" name="群組 27"/>
            <p:cNvGrpSpPr/>
            <p:nvPr/>
          </p:nvGrpSpPr>
          <p:grpSpPr>
            <a:xfrm rot="5400000">
              <a:off x="5058860" y="4540565"/>
              <a:ext cx="1518693" cy="1189609"/>
              <a:chOff x="2308193" y="5459767"/>
              <a:chExt cx="1518693" cy="1189609"/>
            </a:xfrm>
            <a:solidFill>
              <a:schemeClr val="accent4">
                <a:lumMod val="60000"/>
                <a:lumOff val="40000"/>
              </a:schemeClr>
            </a:solidFill>
          </p:grpSpPr>
          <p:sp>
            <p:nvSpPr>
              <p:cNvPr id="29" name="矩形 28"/>
              <p:cNvSpPr/>
              <p:nvPr/>
            </p:nvSpPr>
            <p:spPr>
              <a:xfrm>
                <a:off x="2308193" y="5459767"/>
                <a:ext cx="1189609" cy="118960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zh-TW" altLang="en-US" sz="1200" dirty="0">
                  <a:latin typeface="微软雅黑" panose="020B0503020204020204" pitchFamily="34" charset="-122"/>
                  <a:ea typeface="微软雅黑" panose="020B0503020204020204" pitchFamily="34" charset="-122"/>
                </a:endParaRPr>
              </a:p>
            </p:txBody>
          </p:sp>
          <p:sp>
            <p:nvSpPr>
              <p:cNvPr id="30" name="流程圖: 接點 29"/>
              <p:cNvSpPr/>
              <p:nvPr/>
            </p:nvSpPr>
            <p:spPr>
              <a:xfrm>
                <a:off x="3342008" y="5812132"/>
                <a:ext cx="484878" cy="484878"/>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zh-TW" altLang="en-US" sz="1200" dirty="0">
                  <a:latin typeface="微软雅黑" panose="020B0503020204020204" pitchFamily="34" charset="-122"/>
                  <a:ea typeface="微软雅黑" panose="020B0503020204020204" pitchFamily="34" charset="-122"/>
                </a:endParaRPr>
              </a:p>
            </p:txBody>
          </p:sp>
        </p:grpSp>
        <p:sp>
          <p:nvSpPr>
            <p:cNvPr id="37" name="流程圖: 接點 36"/>
            <p:cNvSpPr/>
            <p:nvPr/>
          </p:nvSpPr>
          <p:spPr>
            <a:xfrm>
              <a:off x="4962280" y="4690415"/>
              <a:ext cx="576000" cy="576000"/>
            </a:xfrm>
            <a:prstGeom prst="flowChartConnector">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zh-TW" altLang="en-US" sz="1200" dirty="0">
                <a:latin typeface="微软雅黑" panose="020B0503020204020204" pitchFamily="34" charset="-122"/>
                <a:ea typeface="微软雅黑" panose="020B0503020204020204" pitchFamily="34" charset="-122"/>
              </a:endParaRPr>
            </a:p>
          </p:txBody>
        </p:sp>
      </p:grpSp>
      <p:grpSp>
        <p:nvGrpSpPr>
          <p:cNvPr id="16" name="群組 15"/>
          <p:cNvGrpSpPr/>
          <p:nvPr/>
        </p:nvGrpSpPr>
        <p:grpSpPr>
          <a:xfrm>
            <a:off x="4480803" y="3257420"/>
            <a:ext cx="796785" cy="1131936"/>
            <a:chOff x="4960778" y="4494787"/>
            <a:chExt cx="531190" cy="754624"/>
          </a:xfrm>
          <a:solidFill>
            <a:srgbClr val="F26D64"/>
          </a:solidFill>
        </p:grpSpPr>
        <p:sp>
          <p:nvSpPr>
            <p:cNvPr id="5" name="矩形 4"/>
            <p:cNvSpPr/>
            <p:nvPr/>
          </p:nvSpPr>
          <p:spPr>
            <a:xfrm>
              <a:off x="4960778" y="4494787"/>
              <a:ext cx="201627" cy="754624"/>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zh-TW" altLang="en-US" sz="1200" dirty="0">
                <a:latin typeface="微软雅黑" panose="020B0503020204020204" pitchFamily="34" charset="-122"/>
                <a:ea typeface="微软雅黑" panose="020B0503020204020204" pitchFamily="34" charset="-122"/>
              </a:endParaRPr>
            </a:p>
          </p:txBody>
        </p:sp>
        <p:sp>
          <p:nvSpPr>
            <p:cNvPr id="8" name="流程圖: 接點 7"/>
            <p:cNvSpPr/>
            <p:nvPr/>
          </p:nvSpPr>
          <p:spPr>
            <a:xfrm>
              <a:off x="5007090" y="4737266"/>
              <a:ext cx="484878" cy="484878"/>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zh-TW" altLang="en-US" sz="1200" dirty="0">
                <a:latin typeface="微软雅黑" panose="020B0503020204020204" pitchFamily="34" charset="-122"/>
                <a:ea typeface="微软雅黑" panose="020B0503020204020204" pitchFamily="34" charset="-122"/>
              </a:endParaRPr>
            </a:p>
          </p:txBody>
        </p:sp>
      </p:grpSp>
      <p:sp>
        <p:nvSpPr>
          <p:cNvPr id="17" name="文字方塊 16"/>
          <p:cNvSpPr txBox="1"/>
          <p:nvPr/>
        </p:nvSpPr>
        <p:spPr>
          <a:xfrm>
            <a:off x="3332169" y="3697638"/>
            <a:ext cx="1153315" cy="400110"/>
          </a:xfrm>
          <a:prstGeom prst="rect">
            <a:avLst/>
          </a:prstGeom>
          <a:noFill/>
        </p:spPr>
        <p:txBody>
          <a:bodyPr wrap="square" lIns="0" rIns="0" rtlCol="0">
            <a:spAutoFit/>
          </a:bodyPr>
          <a:lstStyle/>
          <a:p>
            <a:pPr algn="ctr"/>
            <a:r>
              <a:rPr lang="zh-TW" altLang="en-US" sz="2000" dirty="0" smtClean="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生涯輔導</a:t>
            </a:r>
            <a:endParaRPr lang="zh-TW" altLang="en-US" sz="20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sp>
        <p:nvSpPr>
          <p:cNvPr id="67" name="文字方塊 66"/>
          <p:cNvSpPr txBox="1"/>
          <p:nvPr/>
        </p:nvSpPr>
        <p:spPr>
          <a:xfrm>
            <a:off x="5407880" y="3741406"/>
            <a:ext cx="1153315" cy="400110"/>
          </a:xfrm>
          <a:prstGeom prst="rect">
            <a:avLst/>
          </a:prstGeom>
          <a:noFill/>
        </p:spPr>
        <p:txBody>
          <a:bodyPr wrap="square" lIns="0" rIns="0" rtlCol="0">
            <a:spAutoFit/>
          </a:bodyPr>
          <a:lstStyle/>
          <a:p>
            <a:pPr algn="ctr"/>
            <a:r>
              <a:rPr lang="zh-TW" altLang="en-US" sz="2000" dirty="0" smtClean="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課程諮詢</a:t>
            </a:r>
            <a:endParaRPr lang="zh-TW" altLang="en-US" sz="20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sp>
        <p:nvSpPr>
          <p:cNvPr id="68" name="文字方塊 67"/>
          <p:cNvSpPr txBox="1"/>
          <p:nvPr/>
        </p:nvSpPr>
        <p:spPr>
          <a:xfrm>
            <a:off x="5195366" y="5478258"/>
            <a:ext cx="1153315" cy="707886"/>
          </a:xfrm>
          <a:prstGeom prst="rect">
            <a:avLst/>
          </a:prstGeom>
          <a:noFill/>
        </p:spPr>
        <p:txBody>
          <a:bodyPr wrap="square" lIns="0" rIns="0" rtlCol="0">
            <a:spAutoFit/>
          </a:bodyPr>
          <a:lstStyle/>
          <a:p>
            <a:pPr algn="ctr"/>
            <a:r>
              <a:rPr lang="zh-TW" altLang="en-US" sz="20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修課和</a:t>
            </a:r>
            <a:endParaRPr lang="en-US" altLang="zh-TW" sz="20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p>
            <a:pPr algn="ctr"/>
            <a:r>
              <a:rPr lang="zh-TW" altLang="en-US" sz="20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參與活動</a:t>
            </a:r>
          </a:p>
        </p:txBody>
      </p:sp>
      <p:sp>
        <p:nvSpPr>
          <p:cNvPr id="69" name="文字方塊 68"/>
          <p:cNvSpPr txBox="1"/>
          <p:nvPr/>
        </p:nvSpPr>
        <p:spPr>
          <a:xfrm>
            <a:off x="3085355" y="5478258"/>
            <a:ext cx="1268412" cy="707886"/>
          </a:xfrm>
          <a:prstGeom prst="rect">
            <a:avLst/>
          </a:prstGeom>
          <a:noFill/>
        </p:spPr>
        <p:txBody>
          <a:bodyPr wrap="square" lIns="0" rIns="0" rtlCol="0">
            <a:spAutoFit/>
          </a:bodyPr>
          <a:lstStyle/>
          <a:p>
            <a:pPr algn="ctr"/>
            <a:r>
              <a:rPr lang="zh-TW" altLang="en-US" sz="20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學習歷程</a:t>
            </a:r>
            <a:r>
              <a:rPr lang="zh-TW" altLang="en-US" sz="2000" dirty="0" smtClean="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檔案蒐集</a:t>
            </a:r>
            <a:endParaRPr lang="en-US" altLang="zh-TW" sz="20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sp>
        <p:nvSpPr>
          <p:cNvPr id="39" name="流程圖: 接點 38"/>
          <p:cNvSpPr/>
          <p:nvPr/>
        </p:nvSpPr>
        <p:spPr>
          <a:xfrm>
            <a:off x="4412792" y="4447095"/>
            <a:ext cx="900000" cy="900000"/>
          </a:xfrm>
          <a:prstGeom prst="flowChartConnector">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130000"/>
              </a:lnSpc>
            </a:pPr>
            <a:r>
              <a:rPr lang="zh-TW" altLang="en-US" sz="2000" kern="0" dirty="0">
                <a:solidFill>
                  <a:schemeClr val="bg1"/>
                </a:solidFill>
                <a:latin typeface="微软雅黑" panose="020B0503020204020204" pitchFamily="34" charset="-122"/>
                <a:ea typeface="微软雅黑" panose="020B0503020204020204" pitchFamily="34" charset="-122"/>
                <a:cs typeface="+mn-ea"/>
                <a:sym typeface="+mn-lt"/>
              </a:rPr>
              <a:t>生涯</a:t>
            </a:r>
            <a:r>
              <a:rPr lang="zh-TW" altLang="en-US" sz="2000" kern="0" dirty="0" smtClean="0">
                <a:solidFill>
                  <a:schemeClr val="bg1"/>
                </a:solidFill>
                <a:latin typeface="微软雅黑" panose="020B0503020204020204" pitchFamily="34" charset="-122"/>
                <a:ea typeface="微软雅黑" panose="020B0503020204020204" pitchFamily="34" charset="-122"/>
                <a:cs typeface="+mn-ea"/>
                <a:sym typeface="+mn-lt"/>
              </a:rPr>
              <a:t>定向</a:t>
            </a:r>
            <a:endParaRPr lang="zh-TW" altLang="en-US" sz="2000" kern="0" dirty="0">
              <a:solidFill>
                <a:schemeClr val="bg1"/>
              </a:solidFill>
              <a:latin typeface="微软雅黑" panose="020B0503020204020204" pitchFamily="34" charset="-122"/>
              <a:ea typeface="微软雅黑" panose="020B0503020204020204" pitchFamily="34" charset="-122"/>
              <a:cs typeface="+mn-ea"/>
              <a:sym typeface="+mn-lt"/>
            </a:endParaRPr>
          </a:p>
        </p:txBody>
      </p:sp>
    </p:spTree>
    <p:extLst>
      <p:ext uri="{BB962C8B-B14F-4D97-AF65-F5344CB8AC3E}">
        <p14:creationId xmlns="" xmlns:p14="http://schemas.microsoft.com/office/powerpoint/2010/main" val="266291122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7"/>
                                        </p:tgtEl>
                                        <p:attrNameLst>
                                          <p:attrName>style.visibility</p:attrName>
                                        </p:attrNameLst>
                                      </p:cBhvr>
                                      <p:to>
                                        <p:strVal val="visible"/>
                                      </p:to>
                                    </p:set>
                                    <p:animEffect transition="in" filter="fade">
                                      <p:cBhvr>
                                        <p:cTn id="12" dur="500"/>
                                        <p:tgtEl>
                                          <p:spTgt spid="11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2"/>
                                        </p:tgtEl>
                                        <p:attrNameLst>
                                          <p:attrName>style.visibility</p:attrName>
                                        </p:attrNameLst>
                                      </p:cBhvr>
                                      <p:to>
                                        <p:strVal val="visible"/>
                                      </p:to>
                                    </p:set>
                                    <p:animEffect transition="in" filter="fade">
                                      <p:cBhvr>
                                        <p:cTn id="17" dur="500"/>
                                        <p:tgtEl>
                                          <p:spTgt spid="22"/>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17"/>
                                        </p:tgtEl>
                                        <p:attrNameLst>
                                          <p:attrName>style.visibility</p:attrName>
                                        </p:attrNameLst>
                                      </p:cBhvr>
                                      <p:to>
                                        <p:strVal val="visible"/>
                                      </p:to>
                                    </p:set>
                                    <p:animEffect transition="in" filter="fade">
                                      <p:cBhvr>
                                        <p:cTn id="20" dur="500"/>
                                        <p:tgtEl>
                                          <p:spTgt spid="17"/>
                                        </p:tgtEl>
                                      </p:cBhvr>
                                    </p:animEffect>
                                  </p:childTnLst>
                                </p:cTn>
                              </p:par>
                              <p:par>
                                <p:cTn id="21" presetID="10" presetClass="entr" presetSubtype="0" fill="hold" nodeType="withEffect">
                                  <p:stCondLst>
                                    <p:cond delay="0"/>
                                  </p:stCondLst>
                                  <p:childTnLst>
                                    <p:set>
                                      <p:cBhvr>
                                        <p:cTn id="22" dur="1" fill="hold">
                                          <p:stCondLst>
                                            <p:cond delay="0"/>
                                          </p:stCondLst>
                                        </p:cTn>
                                        <p:tgtEl>
                                          <p:spTgt spid="16"/>
                                        </p:tgtEl>
                                        <p:attrNameLst>
                                          <p:attrName>style.visibility</p:attrName>
                                        </p:attrNameLst>
                                      </p:cBhvr>
                                      <p:to>
                                        <p:strVal val="visible"/>
                                      </p:to>
                                    </p:set>
                                    <p:animEffect transition="in" filter="fade">
                                      <p:cBhvr>
                                        <p:cTn id="23" dur="500"/>
                                        <p:tgtEl>
                                          <p:spTgt spid="16"/>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21"/>
                                        </p:tgtEl>
                                        <p:attrNameLst>
                                          <p:attrName>style.visibility</p:attrName>
                                        </p:attrNameLst>
                                      </p:cBhvr>
                                      <p:to>
                                        <p:strVal val="visible"/>
                                      </p:to>
                                    </p:set>
                                    <p:animEffect transition="in" filter="fade">
                                      <p:cBhvr>
                                        <p:cTn id="28" dur="500"/>
                                        <p:tgtEl>
                                          <p:spTgt spid="21"/>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67"/>
                                        </p:tgtEl>
                                        <p:attrNameLst>
                                          <p:attrName>style.visibility</p:attrName>
                                        </p:attrNameLst>
                                      </p:cBhvr>
                                      <p:to>
                                        <p:strVal val="visible"/>
                                      </p:to>
                                    </p:set>
                                    <p:animEffect transition="in" filter="fade">
                                      <p:cBhvr>
                                        <p:cTn id="31" dur="500"/>
                                        <p:tgtEl>
                                          <p:spTgt spid="67"/>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26"/>
                                        </p:tgtEl>
                                        <p:attrNameLst>
                                          <p:attrName>style.visibility</p:attrName>
                                        </p:attrNameLst>
                                      </p:cBhvr>
                                      <p:to>
                                        <p:strVal val="visible"/>
                                      </p:to>
                                    </p:set>
                                    <p:animEffect transition="in" filter="fade">
                                      <p:cBhvr>
                                        <p:cTn id="36" dur="500"/>
                                        <p:tgtEl>
                                          <p:spTgt spid="26"/>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68"/>
                                        </p:tgtEl>
                                        <p:attrNameLst>
                                          <p:attrName>style.visibility</p:attrName>
                                        </p:attrNameLst>
                                      </p:cBhvr>
                                      <p:to>
                                        <p:strVal val="visible"/>
                                      </p:to>
                                    </p:set>
                                    <p:animEffect transition="in" filter="fade">
                                      <p:cBhvr>
                                        <p:cTn id="39" dur="500"/>
                                        <p:tgtEl>
                                          <p:spTgt spid="68"/>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nodeType="clickEffect">
                                  <p:stCondLst>
                                    <p:cond delay="0"/>
                                  </p:stCondLst>
                                  <p:childTnLst>
                                    <p:set>
                                      <p:cBhvr>
                                        <p:cTn id="43" dur="1" fill="hold">
                                          <p:stCondLst>
                                            <p:cond delay="0"/>
                                          </p:stCondLst>
                                        </p:cTn>
                                        <p:tgtEl>
                                          <p:spTgt spid="27"/>
                                        </p:tgtEl>
                                        <p:attrNameLst>
                                          <p:attrName>style.visibility</p:attrName>
                                        </p:attrNameLst>
                                      </p:cBhvr>
                                      <p:to>
                                        <p:strVal val="visible"/>
                                      </p:to>
                                    </p:set>
                                    <p:animEffect transition="in" filter="fade">
                                      <p:cBhvr>
                                        <p:cTn id="44" dur="500"/>
                                        <p:tgtEl>
                                          <p:spTgt spid="27"/>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69"/>
                                        </p:tgtEl>
                                        <p:attrNameLst>
                                          <p:attrName>style.visibility</p:attrName>
                                        </p:attrNameLst>
                                      </p:cBhvr>
                                      <p:to>
                                        <p:strVal val="visible"/>
                                      </p:to>
                                    </p:set>
                                    <p:animEffect transition="in" filter="fade">
                                      <p:cBhvr>
                                        <p:cTn id="47" dur="500"/>
                                        <p:tgtEl>
                                          <p:spTgt spid="69"/>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9"/>
                                        </p:tgtEl>
                                        <p:attrNameLst>
                                          <p:attrName>style.visibility</p:attrName>
                                        </p:attrNameLst>
                                      </p:cBhvr>
                                      <p:to>
                                        <p:strVal val="visible"/>
                                      </p:to>
                                    </p:set>
                                    <p:animEffect transition="in" filter="fade">
                                      <p:cBhvr>
                                        <p:cTn id="52" dur="500"/>
                                        <p:tgtEl>
                                          <p:spTgt spid="39"/>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104"/>
                                        </p:tgtEl>
                                        <p:attrNameLst>
                                          <p:attrName>style.visibility</p:attrName>
                                        </p:attrNameLst>
                                      </p:cBhvr>
                                      <p:to>
                                        <p:strVal val="visible"/>
                                      </p:to>
                                    </p:set>
                                    <p:animEffect transition="in" filter="fade">
                                      <p:cBhvr>
                                        <p:cTn id="57" dur="500"/>
                                        <p:tgtEl>
                                          <p:spTgt spid="104"/>
                                        </p:tgtEl>
                                      </p:cBhvr>
                                    </p:animEffect>
                                  </p:childTnLst>
                                </p:cTn>
                              </p:par>
                              <p:par>
                                <p:cTn id="58" presetID="10" presetClass="entr" presetSubtype="0" fill="hold" grpId="0" nodeType="withEffect">
                                  <p:stCondLst>
                                    <p:cond delay="0"/>
                                  </p:stCondLst>
                                  <p:childTnLst>
                                    <p:set>
                                      <p:cBhvr>
                                        <p:cTn id="59" dur="1" fill="hold">
                                          <p:stCondLst>
                                            <p:cond delay="0"/>
                                          </p:stCondLst>
                                        </p:cTn>
                                        <p:tgtEl>
                                          <p:spTgt spid="113"/>
                                        </p:tgtEl>
                                        <p:attrNameLst>
                                          <p:attrName>style.visibility</p:attrName>
                                        </p:attrNameLst>
                                      </p:cBhvr>
                                      <p:to>
                                        <p:strVal val="visible"/>
                                      </p:to>
                                    </p:set>
                                    <p:animEffect transition="in" filter="fade">
                                      <p:cBhvr>
                                        <p:cTn id="60" dur="500"/>
                                        <p:tgtEl>
                                          <p:spTgt spid="1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 grpId="0" animBg="1"/>
      <p:bldP spid="104" grpId="0" animBg="1"/>
      <p:bldP spid="117" grpId="0" animBg="1"/>
      <p:bldP spid="17" grpId="0"/>
      <p:bldP spid="67" grpId="0"/>
      <p:bldP spid="68" grpId="0"/>
      <p:bldP spid="69" grpId="0"/>
      <p:bldP spid="3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版面配置區 1">
            <a:extLst>
              <a:ext uri="{FF2B5EF4-FFF2-40B4-BE49-F238E27FC236}">
                <a16:creationId xmlns="" xmlns:a16="http://schemas.microsoft.com/office/drawing/2014/main" id="{FCD240A5-6996-49C1-9986-D611340A9F72}"/>
              </a:ext>
            </a:extLst>
          </p:cNvPr>
          <p:cNvSpPr>
            <a:spLocks noGrp="1"/>
          </p:cNvSpPr>
          <p:nvPr>
            <p:ph type="body" sz="quarter" idx="15"/>
          </p:nvPr>
        </p:nvSpPr>
        <p:spPr>
          <a:xfrm>
            <a:off x="622300" y="311885"/>
            <a:ext cx="10788650" cy="584775"/>
          </a:xfrm>
        </p:spPr>
        <p:txBody>
          <a:bodyPr/>
          <a:lstStyle/>
          <a:p>
            <a:r>
              <a:rPr lang="zh-TW" altLang="en-US" b="1" dirty="0" smtClean="0">
                <a:latin typeface="+mj-ea"/>
              </a:rPr>
              <a:t>學習歷程檔案越花俏對升學越有利嗎</a:t>
            </a:r>
            <a:r>
              <a:rPr lang="en-US" altLang="zh-TW" b="1" dirty="0" smtClean="0">
                <a:latin typeface="+mj-ea"/>
              </a:rPr>
              <a:t>?</a:t>
            </a:r>
            <a:endParaRPr lang="zh-TW" altLang="en-US" dirty="0">
              <a:solidFill>
                <a:srgbClr val="0000FF"/>
              </a:solidFill>
              <a:latin typeface="+mj-ea"/>
            </a:endParaRPr>
          </a:p>
        </p:txBody>
      </p:sp>
      <p:grpSp>
        <p:nvGrpSpPr>
          <p:cNvPr id="3" name="群組 2"/>
          <p:cNvGrpSpPr/>
          <p:nvPr/>
        </p:nvGrpSpPr>
        <p:grpSpPr>
          <a:xfrm>
            <a:off x="3991123" y="1066870"/>
            <a:ext cx="2956264" cy="2492572"/>
            <a:chOff x="3991123" y="1066870"/>
            <a:chExt cx="2956264" cy="2492572"/>
          </a:xfrm>
        </p:grpSpPr>
        <p:sp>
          <p:nvSpPr>
            <p:cNvPr id="4" name="流程圖: 多重文件 3"/>
            <p:cNvSpPr/>
            <p:nvPr/>
          </p:nvSpPr>
          <p:spPr>
            <a:xfrm>
              <a:off x="3991123" y="1543847"/>
              <a:ext cx="2956264" cy="2015595"/>
            </a:xfrm>
            <a:prstGeom prst="flowChartMultidocument">
              <a:avLst/>
            </a:prstGeom>
            <a:ln/>
          </p:spPr>
          <p:style>
            <a:lnRef idx="2">
              <a:schemeClr val="accent2"/>
            </a:lnRef>
            <a:fillRef idx="1">
              <a:schemeClr val="lt1"/>
            </a:fillRef>
            <a:effectRef idx="0">
              <a:schemeClr val="accent2"/>
            </a:effectRef>
            <a:fontRef idx="minor">
              <a:schemeClr val="dk1"/>
            </a:fontRef>
          </p:style>
          <p:txBody>
            <a:bodyPr rtlCol="0" anchor="ctr"/>
            <a:lstStyle/>
            <a:p>
              <a:pPr algn="ctr">
                <a:lnSpc>
                  <a:spcPct val="130000"/>
                </a:lnSpc>
              </a:pPr>
              <a:r>
                <a:rPr lang="zh-TW" altLang="en-US" dirty="0" smtClean="0"/>
                <a:t>老師請同學繳交的</a:t>
              </a:r>
              <a:r>
                <a:rPr lang="en-US" altLang="zh-TW" dirty="0" smtClean="0"/>
                <a:t/>
              </a:r>
              <a:br>
                <a:rPr lang="en-US" altLang="zh-TW" dirty="0" smtClean="0"/>
              </a:br>
              <a:r>
                <a:rPr lang="zh-TW" altLang="en-US" dirty="0" smtClean="0">
                  <a:solidFill>
                    <a:srgbClr val="3333FF"/>
                  </a:solidFill>
                </a:rPr>
                <a:t>作業</a:t>
              </a:r>
              <a:r>
                <a:rPr lang="zh-TW" altLang="en-US" dirty="0">
                  <a:solidFill>
                    <a:srgbClr val="3333FF"/>
                  </a:solidFill>
                </a:rPr>
                <a:t>、報告及</a:t>
              </a:r>
              <a:r>
                <a:rPr lang="zh-TW" altLang="en-US" dirty="0" smtClean="0">
                  <a:solidFill>
                    <a:srgbClr val="3333FF"/>
                  </a:solidFill>
                </a:rPr>
                <a:t>作品等</a:t>
              </a:r>
              <a:endParaRPr lang="en-US" altLang="zh-TW" dirty="0" smtClean="0">
                <a:solidFill>
                  <a:srgbClr val="3333FF"/>
                </a:solidFill>
                <a:latin typeface="微软雅黑" panose="020B0503020204020204" pitchFamily="34" charset="-122"/>
                <a:ea typeface="微软雅黑" panose="020B0503020204020204" pitchFamily="34" charset="-122"/>
              </a:endParaRPr>
            </a:p>
          </p:txBody>
        </p:sp>
        <p:sp>
          <p:nvSpPr>
            <p:cNvPr id="5" name="文字方塊 4"/>
            <p:cNvSpPr txBox="1"/>
            <p:nvPr/>
          </p:nvSpPr>
          <p:spPr>
            <a:xfrm>
              <a:off x="4381740" y="1066870"/>
              <a:ext cx="2175029" cy="492443"/>
            </a:xfrm>
            <a:prstGeom prst="rect">
              <a:avLst/>
            </a:prstGeom>
            <a:noFill/>
          </p:spPr>
          <p:txBody>
            <a:bodyPr wrap="square" rtlCol="0">
              <a:spAutoFit/>
            </a:bodyPr>
            <a:lstStyle/>
            <a:p>
              <a:pPr>
                <a:lnSpc>
                  <a:spcPct val="130000"/>
                </a:lnSpc>
                <a:spcBef>
                  <a:spcPts val="600"/>
                </a:spcBef>
              </a:pPr>
              <a:r>
                <a:rPr lang="zh-TW" altLang="en-US" sz="2000" b="1" kern="0" dirty="0" smtClean="0">
                  <a:latin typeface="微软雅黑" panose="020B0503020204020204" pitchFamily="34" charset="-122"/>
                  <a:ea typeface="微软雅黑" panose="020B0503020204020204" pitchFamily="34" charset="-122"/>
                  <a:cs typeface="+mn-ea"/>
                  <a:sym typeface="+mn-lt"/>
                </a:rPr>
                <a:t>● 課程學習成果</a:t>
              </a:r>
              <a:endParaRPr lang="zh-TW" altLang="en-US" sz="2000" b="1" kern="0" dirty="0">
                <a:latin typeface="微软雅黑" panose="020B0503020204020204" pitchFamily="34" charset="-122"/>
                <a:ea typeface="微软雅黑" panose="020B0503020204020204" pitchFamily="34" charset="-122"/>
                <a:cs typeface="+mn-ea"/>
                <a:sym typeface="+mn-lt"/>
              </a:endParaRPr>
            </a:p>
          </p:txBody>
        </p:sp>
      </p:grpSp>
      <p:grpSp>
        <p:nvGrpSpPr>
          <p:cNvPr id="11" name="群組 10"/>
          <p:cNvGrpSpPr/>
          <p:nvPr/>
        </p:nvGrpSpPr>
        <p:grpSpPr>
          <a:xfrm flipH="1">
            <a:off x="614908" y="2039352"/>
            <a:ext cx="3281459" cy="1137556"/>
            <a:chOff x="7762560" y="1745604"/>
            <a:chExt cx="3281459" cy="1137556"/>
          </a:xfrm>
        </p:grpSpPr>
        <p:sp>
          <p:nvSpPr>
            <p:cNvPr id="6" name="向左箭號 5"/>
            <p:cNvSpPr/>
            <p:nvPr/>
          </p:nvSpPr>
          <p:spPr>
            <a:xfrm>
              <a:off x="7762560" y="1954994"/>
              <a:ext cx="1373695" cy="843206"/>
            </a:xfrm>
            <a:prstGeom prst="leftArrow">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r>
                <a:rPr lang="zh-TW" altLang="en-US" dirty="0" smtClean="0">
                  <a:latin typeface="微软雅黑" panose="020B0503020204020204" pitchFamily="34" charset="-122"/>
                  <a:ea typeface="微软雅黑" panose="020B0503020204020204" pitchFamily="34" charset="-122"/>
                </a:rPr>
                <a:t>認證</a:t>
              </a:r>
              <a:endParaRPr lang="zh-TW" altLang="en-US" dirty="0">
                <a:latin typeface="微软雅黑" panose="020B0503020204020204" pitchFamily="34" charset="-122"/>
                <a:ea typeface="微软雅黑" panose="020B0503020204020204" pitchFamily="34" charset="-122"/>
              </a:endParaRPr>
            </a:p>
          </p:txBody>
        </p:sp>
        <p:sp>
          <p:nvSpPr>
            <p:cNvPr id="7" name="文字方塊 6"/>
            <p:cNvSpPr txBox="1"/>
            <p:nvPr/>
          </p:nvSpPr>
          <p:spPr>
            <a:xfrm>
              <a:off x="9303996" y="1745604"/>
              <a:ext cx="1740023" cy="1137556"/>
            </a:xfrm>
            <a:prstGeom prst="rect">
              <a:avLst/>
            </a:prstGeom>
            <a:ln>
              <a:solidFill>
                <a:schemeClr val="accent3"/>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lnSpc>
                  <a:spcPct val="130000"/>
                </a:lnSpc>
                <a:spcBef>
                  <a:spcPts val="600"/>
                </a:spcBef>
              </a:pPr>
              <a:r>
                <a:rPr lang="zh-TW" altLang="en-US" dirty="0">
                  <a:latin typeface="微软雅黑" panose="020B0503020204020204" pitchFamily="34" charset="-122"/>
                  <a:ea typeface="微软雅黑" panose="020B0503020204020204" pitchFamily="34" charset="-122"/>
                  <a:sym typeface="+mn-lt"/>
                </a:rPr>
                <a:t>任課教師確認屬於課程學習所產出之成果</a:t>
              </a:r>
              <a:endParaRPr lang="en-US" altLang="zh-TW" dirty="0">
                <a:latin typeface="微软雅黑" panose="020B0503020204020204" pitchFamily="34" charset="-122"/>
                <a:ea typeface="微软雅黑" panose="020B0503020204020204" pitchFamily="34" charset="-122"/>
                <a:sym typeface="+mn-lt"/>
              </a:endParaRPr>
            </a:p>
          </p:txBody>
        </p:sp>
      </p:grpSp>
      <p:sp>
        <p:nvSpPr>
          <p:cNvPr id="8" name="雲朵形圖說文字 7"/>
          <p:cNvSpPr/>
          <p:nvPr/>
        </p:nvSpPr>
        <p:spPr>
          <a:xfrm flipH="1">
            <a:off x="7437967" y="1066870"/>
            <a:ext cx="3907124" cy="1545701"/>
          </a:xfrm>
          <a:prstGeom prst="cloudCallout">
            <a:avLst>
              <a:gd name="adj1" fmla="val 66764"/>
              <a:gd name="adj2" fmla="val 23538"/>
            </a:avLst>
          </a:prstGeom>
          <a:ln/>
        </p:spPr>
        <p:style>
          <a:lnRef idx="2">
            <a:schemeClr val="accent3"/>
          </a:lnRef>
          <a:fillRef idx="1">
            <a:schemeClr val="lt1"/>
          </a:fillRef>
          <a:effectRef idx="0">
            <a:schemeClr val="accent3"/>
          </a:effectRef>
          <a:fontRef idx="minor">
            <a:schemeClr val="dk1"/>
          </a:fontRef>
        </p:style>
        <p:txBody>
          <a:bodyPr lIns="0" tIns="72000" rIns="0" bIns="36000" rtlCol="0" anchor="ctr"/>
          <a:lstStyle/>
          <a:p>
            <a:pPr algn="ctr">
              <a:lnSpc>
                <a:spcPct val="130000"/>
              </a:lnSpc>
            </a:pPr>
            <a:r>
              <a:rPr lang="zh-TW" altLang="en-US" sz="2000" dirty="0" smtClean="0">
                <a:latin typeface="微软雅黑" panose="020B0503020204020204" pitchFamily="34" charset="-122"/>
                <a:ea typeface="微软雅黑" panose="020B0503020204020204" pitchFamily="34" charset="-122"/>
              </a:rPr>
              <a:t>只要用心完成就很豐富，展現學習的</a:t>
            </a:r>
            <a:r>
              <a:rPr lang="zh-TW" altLang="en-US" sz="2000" dirty="0">
                <a:latin typeface="微软雅黑" panose="020B0503020204020204" pitchFamily="34" charset="-122"/>
                <a:ea typeface="微软雅黑" panose="020B0503020204020204" pitchFamily="34" charset="-122"/>
              </a:rPr>
              <a:t>特色亮點</a:t>
            </a:r>
          </a:p>
        </p:txBody>
      </p:sp>
      <p:grpSp>
        <p:nvGrpSpPr>
          <p:cNvPr id="17" name="群組 16"/>
          <p:cNvGrpSpPr/>
          <p:nvPr/>
        </p:nvGrpSpPr>
        <p:grpSpPr>
          <a:xfrm>
            <a:off x="7520608" y="3322609"/>
            <a:ext cx="3763655" cy="1004944"/>
            <a:chOff x="7531874" y="4965867"/>
            <a:chExt cx="3763655" cy="1004944"/>
          </a:xfrm>
        </p:grpSpPr>
        <p:sp>
          <p:nvSpPr>
            <p:cNvPr id="12" name="向左箭號 11"/>
            <p:cNvSpPr/>
            <p:nvPr/>
          </p:nvSpPr>
          <p:spPr>
            <a:xfrm flipH="1">
              <a:off x="7531874" y="4965867"/>
              <a:ext cx="1802168" cy="1004944"/>
            </a:xfrm>
            <a:prstGeom prst="leftArrow">
              <a:avLst>
                <a:gd name="adj1" fmla="val 61984"/>
                <a:gd name="adj2" fmla="val 49334"/>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r>
                <a:rPr lang="zh-TW" altLang="en-US" sz="1600" dirty="0" smtClean="0">
                  <a:latin typeface="微软雅黑" panose="020B0503020204020204" pitchFamily="34" charset="-122"/>
                  <a:ea typeface="微软雅黑" panose="020B0503020204020204" pitchFamily="34" charset="-122"/>
                </a:rPr>
                <a:t>申請</a:t>
              </a:r>
              <a:r>
                <a:rPr lang="en-US" altLang="zh-TW" sz="1600" dirty="0" smtClean="0">
                  <a:latin typeface="微软雅黑" panose="020B0503020204020204" pitchFamily="34" charset="-122"/>
                  <a:ea typeface="微软雅黑" panose="020B0503020204020204" pitchFamily="34" charset="-122"/>
                </a:rPr>
                <a:t>/</a:t>
              </a:r>
              <a:r>
                <a:rPr lang="zh-TW" altLang="en-US" sz="1600" dirty="0" smtClean="0">
                  <a:latin typeface="微软雅黑" panose="020B0503020204020204" pitchFamily="34" charset="-122"/>
                  <a:ea typeface="微软雅黑" panose="020B0503020204020204" pitchFamily="34" charset="-122"/>
                </a:rPr>
                <a:t>甄選入學</a:t>
              </a:r>
              <a:r>
                <a:rPr lang="en-US" altLang="zh-TW" sz="1600" dirty="0" smtClean="0">
                  <a:latin typeface="微软雅黑" panose="020B0503020204020204" pitchFamily="34" charset="-122"/>
                  <a:ea typeface="微软雅黑" panose="020B0503020204020204" pitchFamily="34" charset="-122"/>
                </a:rPr>
                <a:t/>
              </a:r>
              <a:br>
                <a:rPr lang="en-US" altLang="zh-TW" sz="1600" dirty="0" smtClean="0">
                  <a:latin typeface="微软雅黑" panose="020B0503020204020204" pitchFamily="34" charset="-122"/>
                  <a:ea typeface="微软雅黑" panose="020B0503020204020204" pitchFamily="34" charset="-122"/>
                </a:rPr>
              </a:br>
              <a:r>
                <a:rPr lang="zh-TW" altLang="en-US" sz="1600" dirty="0">
                  <a:latin typeface="微软雅黑" panose="020B0503020204020204" pitchFamily="34" charset="-122"/>
                  <a:ea typeface="微软雅黑" panose="020B0503020204020204" pitchFamily="34" charset="-122"/>
                </a:rPr>
                <a:t>第二階段</a:t>
              </a:r>
            </a:p>
          </p:txBody>
        </p:sp>
        <p:sp>
          <p:nvSpPr>
            <p:cNvPr id="13" name="文字方塊 12"/>
            <p:cNvSpPr txBox="1"/>
            <p:nvPr/>
          </p:nvSpPr>
          <p:spPr>
            <a:xfrm>
              <a:off x="9469686" y="5062074"/>
              <a:ext cx="1825843" cy="812530"/>
            </a:xfrm>
            <a:prstGeom prst="rect">
              <a:avLst/>
            </a:prstGeom>
            <a:ln>
              <a:solidFill>
                <a:srgbClr val="C00000"/>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lnSpc>
                  <a:spcPct val="130000"/>
                </a:lnSpc>
                <a:spcBef>
                  <a:spcPts val="600"/>
                </a:spcBef>
              </a:pPr>
              <a:r>
                <a:rPr lang="zh-TW" altLang="en-US" dirty="0" smtClean="0">
                  <a:latin typeface="微软雅黑" panose="020B0503020204020204" pitchFamily="34" charset="-122"/>
                  <a:ea typeface="微软雅黑" panose="020B0503020204020204" pitchFamily="34" charset="-122"/>
                  <a:sym typeface="+mn-lt"/>
                </a:rPr>
                <a:t>大學或技專校</a:t>
              </a:r>
              <a:r>
                <a:rPr lang="zh-TW" altLang="en-US" dirty="0">
                  <a:latin typeface="微软雅黑" panose="020B0503020204020204" pitchFamily="34" charset="-122"/>
                  <a:ea typeface="微软雅黑" panose="020B0503020204020204" pitchFamily="34" charset="-122"/>
                  <a:sym typeface="+mn-lt"/>
                </a:rPr>
                <a:t>院</a:t>
              </a:r>
              <a:r>
                <a:rPr lang="en-US" altLang="zh-TW" dirty="0">
                  <a:latin typeface="微软雅黑" panose="020B0503020204020204" pitchFamily="34" charset="-122"/>
                  <a:ea typeface="微软雅黑" panose="020B0503020204020204" pitchFamily="34" charset="-122"/>
                  <a:sym typeface="+mn-lt"/>
                </a:rPr>
                <a:t/>
              </a:r>
              <a:br>
                <a:rPr lang="en-US" altLang="zh-TW" dirty="0">
                  <a:latin typeface="微软雅黑" panose="020B0503020204020204" pitchFamily="34" charset="-122"/>
                  <a:ea typeface="微软雅黑" panose="020B0503020204020204" pitchFamily="34" charset="-122"/>
                  <a:sym typeface="+mn-lt"/>
                </a:rPr>
              </a:br>
              <a:r>
                <a:rPr lang="zh-TW" altLang="en-US" dirty="0" smtClean="0">
                  <a:latin typeface="微软雅黑" panose="020B0503020204020204" pitchFamily="34" charset="-122"/>
                  <a:ea typeface="微软雅黑" panose="020B0503020204020204" pitchFamily="34" charset="-122"/>
                  <a:sym typeface="+mn-lt"/>
                </a:rPr>
                <a:t>備審參</a:t>
              </a:r>
              <a:r>
                <a:rPr lang="zh-TW" altLang="en-US" dirty="0">
                  <a:latin typeface="微软雅黑" panose="020B0503020204020204" pitchFamily="34" charset="-122"/>
                  <a:ea typeface="微软雅黑" panose="020B0503020204020204" pitchFamily="34" charset="-122"/>
                  <a:sym typeface="+mn-lt"/>
                </a:rPr>
                <a:t>採項目</a:t>
              </a:r>
              <a:endParaRPr lang="en-US" altLang="zh-TW" dirty="0">
                <a:latin typeface="微软雅黑" panose="020B0503020204020204" pitchFamily="34" charset="-122"/>
                <a:ea typeface="微软雅黑" panose="020B0503020204020204" pitchFamily="34" charset="-122"/>
                <a:sym typeface="+mn-lt"/>
              </a:endParaRPr>
            </a:p>
          </p:txBody>
        </p:sp>
      </p:grpSp>
      <p:sp>
        <p:nvSpPr>
          <p:cNvPr id="14" name="雲朵形圖說文字 13"/>
          <p:cNvSpPr/>
          <p:nvPr/>
        </p:nvSpPr>
        <p:spPr>
          <a:xfrm>
            <a:off x="490818" y="4105074"/>
            <a:ext cx="2576041" cy="1914000"/>
          </a:xfrm>
          <a:prstGeom prst="cloudCallout">
            <a:avLst>
              <a:gd name="adj1" fmla="val 66764"/>
              <a:gd name="adj2" fmla="val 23538"/>
            </a:avLst>
          </a:prstGeom>
          <a:ln/>
        </p:spPr>
        <p:style>
          <a:lnRef idx="2">
            <a:schemeClr val="accent3"/>
          </a:lnRef>
          <a:fillRef idx="1">
            <a:schemeClr val="lt1"/>
          </a:fillRef>
          <a:effectRef idx="0">
            <a:schemeClr val="accent3"/>
          </a:effectRef>
          <a:fontRef idx="minor">
            <a:schemeClr val="dk1"/>
          </a:fontRef>
        </p:style>
        <p:txBody>
          <a:bodyPr lIns="0" rIns="0" rtlCol="0" anchor="ctr"/>
          <a:lstStyle/>
          <a:p>
            <a:pPr algn="ctr">
              <a:lnSpc>
                <a:spcPct val="130000"/>
              </a:lnSpc>
            </a:pPr>
            <a:r>
              <a:rPr lang="zh-TW" altLang="en-US" sz="2000" dirty="0" smtClean="0">
                <a:latin typeface="微软雅黑" panose="020B0503020204020204" pitchFamily="34" charset="-122"/>
                <a:ea typeface="微软雅黑" panose="020B0503020204020204" pitchFamily="34" charset="-122"/>
              </a:rPr>
              <a:t>據實記錄學習</a:t>
            </a:r>
            <a:r>
              <a:rPr lang="en-US" altLang="zh-TW" sz="2000" dirty="0" smtClean="0">
                <a:latin typeface="微软雅黑" panose="020B0503020204020204" pitchFamily="34" charset="-122"/>
                <a:ea typeface="微软雅黑" panose="020B0503020204020204" pitchFamily="34" charset="-122"/>
              </a:rPr>
              <a:t/>
            </a:r>
            <a:br>
              <a:rPr lang="en-US" altLang="zh-TW" sz="2000" dirty="0" smtClean="0">
                <a:latin typeface="微软雅黑" panose="020B0503020204020204" pitchFamily="34" charset="-122"/>
                <a:ea typeface="微软雅黑" panose="020B0503020204020204" pitchFamily="34" charset="-122"/>
              </a:rPr>
            </a:br>
            <a:r>
              <a:rPr lang="zh-TW" altLang="en-US" sz="2000" dirty="0" smtClean="0">
                <a:latin typeface="微软雅黑" panose="020B0503020204020204" pitchFamily="34" charset="-122"/>
                <a:ea typeface="微软雅黑" panose="020B0503020204020204" pitchFamily="34" charset="-122"/>
              </a:rPr>
              <a:t>或體驗過程，</a:t>
            </a:r>
            <a:endParaRPr lang="en-US" altLang="zh-TW" sz="2000" dirty="0" smtClean="0">
              <a:latin typeface="微软雅黑" panose="020B0503020204020204" pitchFamily="34" charset="-122"/>
              <a:ea typeface="微软雅黑" panose="020B0503020204020204" pitchFamily="34" charset="-122"/>
            </a:endParaRPr>
          </a:p>
          <a:p>
            <a:pPr algn="ctr">
              <a:lnSpc>
                <a:spcPct val="130000"/>
              </a:lnSpc>
            </a:pPr>
            <a:r>
              <a:rPr lang="zh-TW" altLang="en-US" sz="2000" dirty="0" smtClean="0">
                <a:latin typeface="微软雅黑" panose="020B0503020204020204" pitchFamily="34" charset="-122"/>
                <a:ea typeface="微软雅黑" panose="020B0503020204020204" pitchFamily="34" charset="-122"/>
              </a:rPr>
              <a:t>展現個人特色</a:t>
            </a:r>
            <a:endParaRPr lang="zh-TW" altLang="en-US" sz="2000" dirty="0">
              <a:latin typeface="微软雅黑" panose="020B0503020204020204" pitchFamily="34" charset="-122"/>
              <a:ea typeface="微软雅黑" panose="020B0503020204020204" pitchFamily="34" charset="-122"/>
            </a:endParaRPr>
          </a:p>
        </p:txBody>
      </p:sp>
      <p:grpSp>
        <p:nvGrpSpPr>
          <p:cNvPr id="16" name="群組 15"/>
          <p:cNvGrpSpPr/>
          <p:nvPr/>
        </p:nvGrpSpPr>
        <p:grpSpPr>
          <a:xfrm>
            <a:off x="3614342" y="3603105"/>
            <a:ext cx="3781888" cy="2898673"/>
            <a:chOff x="3614342" y="3603105"/>
            <a:chExt cx="3781888" cy="2898673"/>
          </a:xfrm>
        </p:grpSpPr>
        <p:sp>
          <p:nvSpPr>
            <p:cNvPr id="9" name="流程圖: 多重文件 8"/>
            <p:cNvSpPr/>
            <p:nvPr/>
          </p:nvSpPr>
          <p:spPr>
            <a:xfrm>
              <a:off x="3614342" y="4486183"/>
              <a:ext cx="3781888" cy="2015595"/>
            </a:xfrm>
            <a:prstGeom prst="flowChartMultidocument">
              <a:avLst/>
            </a:prstGeom>
            <a:ln/>
          </p:spPr>
          <p:style>
            <a:lnRef idx="2">
              <a:schemeClr val="accent2"/>
            </a:lnRef>
            <a:fillRef idx="1">
              <a:schemeClr val="lt1"/>
            </a:fillRef>
            <a:effectRef idx="0">
              <a:schemeClr val="accent2"/>
            </a:effectRef>
            <a:fontRef idx="minor">
              <a:schemeClr val="dk1"/>
            </a:fontRef>
          </p:style>
          <p:txBody>
            <a:bodyPr rtlCol="0" anchor="ctr"/>
            <a:lstStyle/>
            <a:p>
              <a:pPr>
                <a:spcAft>
                  <a:spcPts val="600"/>
                </a:spcAft>
              </a:pPr>
              <a:r>
                <a:rPr lang="en-US" altLang="zh-TW" sz="1600" dirty="0" smtClean="0"/>
                <a:t>1.</a:t>
              </a:r>
              <a:r>
                <a:rPr lang="zh-TW" altLang="en-US" sz="1600" dirty="0" smtClean="0"/>
                <a:t>彈性</a:t>
              </a:r>
              <a:r>
                <a:rPr lang="zh-TW" altLang="en-US" sz="1600" dirty="0"/>
                <a:t>學習時間（例如</a:t>
              </a:r>
              <a:r>
                <a:rPr lang="zh-TW" altLang="en-US" sz="1600" dirty="0" smtClean="0"/>
                <a:t>：自主學習</a:t>
              </a:r>
              <a:r>
                <a:rPr lang="en-US" altLang="zh-TW" sz="1600" dirty="0" smtClean="0"/>
                <a:t>)</a:t>
              </a:r>
            </a:p>
            <a:p>
              <a:pPr>
                <a:spcAft>
                  <a:spcPts val="600"/>
                </a:spcAft>
              </a:pPr>
              <a:r>
                <a:rPr lang="en-US" altLang="zh-TW" sz="1600" dirty="0" smtClean="0"/>
                <a:t>2.</a:t>
              </a:r>
              <a:r>
                <a:rPr lang="zh-TW" altLang="en-US" sz="1600" dirty="0" smtClean="0"/>
                <a:t>團體</a:t>
              </a:r>
              <a:r>
                <a:rPr lang="zh-TW" altLang="en-US" sz="1600" dirty="0"/>
                <a:t>活動時間（例如</a:t>
              </a:r>
              <a:r>
                <a:rPr lang="zh-TW" altLang="en-US" sz="1600" dirty="0" smtClean="0"/>
                <a:t>：社團活動</a:t>
              </a:r>
              <a:r>
                <a:rPr lang="en-US" altLang="zh-TW" sz="1600" dirty="0" smtClean="0"/>
                <a:t>)</a:t>
              </a:r>
            </a:p>
            <a:p>
              <a:pPr>
                <a:spcAft>
                  <a:spcPts val="600"/>
                </a:spcAft>
              </a:pPr>
              <a:r>
                <a:rPr lang="en-US" altLang="zh-TW" sz="1600" dirty="0" smtClean="0"/>
                <a:t>3.</a:t>
              </a:r>
              <a:r>
                <a:rPr lang="zh-TW" altLang="en-US" sz="1600" dirty="0" smtClean="0"/>
                <a:t>其他表現（例如</a:t>
              </a:r>
              <a:r>
                <a:rPr lang="zh-TW" altLang="en-US" sz="1600" dirty="0" smtClean="0">
                  <a:latin typeface="新細明體" panose="02020500000000000000" pitchFamily="18" charset="-120"/>
                  <a:ea typeface="新細明體" panose="02020500000000000000" pitchFamily="18" charset="-120"/>
                </a:rPr>
                <a:t>：</a:t>
              </a:r>
              <a:r>
                <a:rPr lang="zh-TW" altLang="en-US" sz="1600" dirty="0" smtClean="0"/>
                <a:t>志工服務等</a:t>
              </a:r>
              <a:r>
                <a:rPr lang="zh-TW" altLang="en-US" dirty="0" smtClean="0"/>
                <a:t>）</a:t>
              </a:r>
              <a:endParaRPr lang="zh-TW" altLang="en-US" dirty="0"/>
            </a:p>
          </p:txBody>
        </p:sp>
        <p:sp>
          <p:nvSpPr>
            <p:cNvPr id="10" name="文字方塊 9"/>
            <p:cNvSpPr txBox="1"/>
            <p:nvPr/>
          </p:nvSpPr>
          <p:spPr>
            <a:xfrm>
              <a:off x="4096080" y="3993740"/>
              <a:ext cx="2175029" cy="492443"/>
            </a:xfrm>
            <a:prstGeom prst="rect">
              <a:avLst/>
            </a:prstGeom>
            <a:noFill/>
          </p:spPr>
          <p:txBody>
            <a:bodyPr wrap="square" rtlCol="0">
              <a:spAutoFit/>
            </a:bodyPr>
            <a:lstStyle/>
            <a:p>
              <a:pPr>
                <a:lnSpc>
                  <a:spcPct val="130000"/>
                </a:lnSpc>
                <a:spcBef>
                  <a:spcPts val="600"/>
                </a:spcBef>
              </a:pPr>
              <a:r>
                <a:rPr lang="zh-TW" altLang="en-US" sz="2000" b="1" kern="0" dirty="0" smtClean="0">
                  <a:latin typeface="微软雅黑" panose="020B0503020204020204" pitchFamily="34" charset="-122"/>
                  <a:ea typeface="微软雅黑" panose="020B0503020204020204" pitchFamily="34" charset="-122"/>
                  <a:cs typeface="+mn-ea"/>
                  <a:sym typeface="+mn-lt"/>
                </a:rPr>
                <a:t>● 多元表現</a:t>
              </a:r>
              <a:endParaRPr lang="zh-TW" altLang="en-US" sz="2000" b="1" kern="0" dirty="0">
                <a:latin typeface="微软雅黑" panose="020B0503020204020204" pitchFamily="34" charset="-122"/>
                <a:ea typeface="微软雅黑" panose="020B0503020204020204" pitchFamily="34" charset="-122"/>
                <a:cs typeface="+mn-ea"/>
                <a:sym typeface="+mn-lt"/>
              </a:endParaRPr>
            </a:p>
          </p:txBody>
        </p:sp>
        <p:sp>
          <p:nvSpPr>
            <p:cNvPr id="15" name="加號 14"/>
            <p:cNvSpPr/>
            <p:nvPr/>
          </p:nvSpPr>
          <p:spPr>
            <a:xfrm>
              <a:off x="5729571" y="3603105"/>
              <a:ext cx="541538" cy="443953"/>
            </a:xfrm>
            <a:prstGeom prst="mathPlus">
              <a:avLst/>
            </a:prstGeom>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lnSpc>
                  <a:spcPct val="130000"/>
                </a:lnSpc>
              </a:pPr>
              <a:endParaRPr lang="zh-TW" altLang="en-US" sz="1200" dirty="0">
                <a:latin typeface="微软雅黑" panose="020B0503020204020204" pitchFamily="34" charset="-122"/>
                <a:ea typeface="微软雅黑" panose="020B0503020204020204" pitchFamily="34" charset="-122"/>
              </a:endParaRPr>
            </a:p>
          </p:txBody>
        </p:sp>
      </p:grpSp>
    </p:spTree>
    <p:extLst>
      <p:ext uri="{BB962C8B-B14F-4D97-AF65-F5344CB8AC3E}">
        <p14:creationId xmlns="" xmlns:p14="http://schemas.microsoft.com/office/powerpoint/2010/main" val="380900316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fade">
                                      <p:cBhvr>
                                        <p:cTn id="22" dur="500"/>
                                        <p:tgtEl>
                                          <p:spTgt spid="16"/>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fade">
                                      <p:cBhvr>
                                        <p:cTn id="27" dur="500"/>
                                        <p:tgtEl>
                                          <p:spTgt spid="14"/>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7"/>
                                        </p:tgtEl>
                                        <p:attrNameLst>
                                          <p:attrName>style.visibility</p:attrName>
                                        </p:attrNameLst>
                                      </p:cBhvr>
                                      <p:to>
                                        <p:strVal val="visible"/>
                                      </p:to>
                                    </p:set>
                                    <p:animEffect transition="in" filter="fade">
                                      <p:cBhvr>
                                        <p:cTn id="32"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版面配置區 1">
            <a:extLst>
              <a:ext uri="{FF2B5EF4-FFF2-40B4-BE49-F238E27FC236}">
                <a16:creationId xmlns="" xmlns:a16="http://schemas.microsoft.com/office/drawing/2014/main" id="{FCD240A5-6996-49C1-9986-D611340A9F72}"/>
              </a:ext>
            </a:extLst>
          </p:cNvPr>
          <p:cNvSpPr>
            <a:spLocks noGrp="1"/>
          </p:cNvSpPr>
          <p:nvPr>
            <p:ph type="body" sz="quarter" idx="15"/>
          </p:nvPr>
        </p:nvSpPr>
        <p:spPr>
          <a:xfrm>
            <a:off x="622300" y="311885"/>
            <a:ext cx="10788650" cy="584775"/>
          </a:xfrm>
        </p:spPr>
        <p:txBody>
          <a:bodyPr/>
          <a:lstStyle/>
          <a:p>
            <a:r>
              <a:rPr lang="zh-TW" altLang="en-US" b="1" dirty="0" smtClean="0">
                <a:latin typeface="+mj-ea"/>
              </a:rPr>
              <a:t>學校可以如何幫助學生建立學習歷程檔案</a:t>
            </a:r>
            <a:r>
              <a:rPr lang="en-US" altLang="zh-TW" b="1" dirty="0" smtClean="0">
                <a:latin typeface="+mj-ea"/>
              </a:rPr>
              <a:t>?</a:t>
            </a:r>
            <a:endParaRPr lang="zh-TW" altLang="en-US" dirty="0">
              <a:solidFill>
                <a:srgbClr val="0000FF"/>
              </a:solidFill>
              <a:latin typeface="+mj-ea"/>
            </a:endParaRPr>
          </a:p>
        </p:txBody>
      </p:sp>
      <p:graphicFrame>
        <p:nvGraphicFramePr>
          <p:cNvPr id="7" name="資料庫圖表 6"/>
          <p:cNvGraphicFramePr/>
          <p:nvPr>
            <p:extLst>
              <p:ext uri="{D42A27DB-BD31-4B8C-83A1-F6EECF244321}">
                <p14:modId xmlns="" xmlns:p14="http://schemas.microsoft.com/office/powerpoint/2010/main" val="750393277"/>
              </p:ext>
            </p:extLst>
          </p:nvPr>
        </p:nvGraphicFramePr>
        <p:xfrm>
          <a:off x="3515396" y="1264344"/>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4" name="群組 3"/>
          <p:cNvGrpSpPr/>
          <p:nvPr/>
        </p:nvGrpSpPr>
        <p:grpSpPr>
          <a:xfrm>
            <a:off x="2524711" y="968673"/>
            <a:ext cx="3520982" cy="2413221"/>
            <a:chOff x="2524711" y="968673"/>
            <a:chExt cx="3520982" cy="2413221"/>
          </a:xfrm>
        </p:grpSpPr>
        <p:sp>
          <p:nvSpPr>
            <p:cNvPr id="8" name="圓形箭號 7"/>
            <p:cNvSpPr/>
            <p:nvPr/>
          </p:nvSpPr>
          <p:spPr>
            <a:xfrm>
              <a:off x="2524711" y="968673"/>
              <a:ext cx="3520982" cy="2413221"/>
            </a:xfrm>
            <a:prstGeom prst="circularArrow">
              <a:avLst>
                <a:gd name="adj1" fmla="val 13670"/>
                <a:gd name="adj2" fmla="val 1142319"/>
                <a:gd name="adj3" fmla="val 20923488"/>
                <a:gd name="adj4" fmla="val 10800000"/>
                <a:gd name="adj5" fmla="val 17656"/>
              </a:avLst>
            </a:prstGeom>
            <a:ln/>
          </p:spPr>
          <p:style>
            <a:lnRef idx="1">
              <a:schemeClr val="accent4"/>
            </a:lnRef>
            <a:fillRef idx="2">
              <a:schemeClr val="accent4"/>
            </a:fillRef>
            <a:effectRef idx="1">
              <a:schemeClr val="accent4"/>
            </a:effectRef>
            <a:fontRef idx="minor">
              <a:schemeClr val="dk1"/>
            </a:fontRef>
          </p:style>
          <p:txBody>
            <a:bodyPr rtlCol="0" anchor="ctr"/>
            <a:lstStyle/>
            <a:p>
              <a:pPr algn="ctr">
                <a:lnSpc>
                  <a:spcPct val="130000"/>
                </a:lnSpc>
              </a:pPr>
              <a:endParaRPr lang="zh-TW" altLang="en-US" sz="1200" dirty="0">
                <a:solidFill>
                  <a:schemeClr val="tx1"/>
                </a:solidFill>
                <a:latin typeface="微软雅黑" panose="020B0503020204020204" pitchFamily="34" charset="-122"/>
                <a:ea typeface="微软雅黑" panose="020B0503020204020204" pitchFamily="34" charset="-122"/>
              </a:endParaRPr>
            </a:p>
          </p:txBody>
        </p:sp>
        <p:sp>
          <p:nvSpPr>
            <p:cNvPr id="10" name="文字方塊 9"/>
            <p:cNvSpPr txBox="1"/>
            <p:nvPr/>
          </p:nvSpPr>
          <p:spPr>
            <a:xfrm>
              <a:off x="3704068" y="1187732"/>
              <a:ext cx="1651247" cy="451277"/>
            </a:xfrm>
            <a:prstGeom prst="rect">
              <a:avLst/>
            </a:prstGeom>
            <a:noFill/>
          </p:spPr>
          <p:txBody>
            <a:bodyPr wrap="square" rtlCol="0">
              <a:spAutoFit/>
            </a:bodyPr>
            <a:lstStyle/>
            <a:p>
              <a:pPr>
                <a:lnSpc>
                  <a:spcPct val="130000"/>
                </a:lnSpc>
                <a:spcBef>
                  <a:spcPts val="600"/>
                </a:spcBef>
              </a:pPr>
              <a:r>
                <a:rPr lang="zh-TW" altLang="en-US" sz="2000" b="1" kern="0" dirty="0" smtClean="0">
                  <a:latin typeface="微軟正黑體" panose="020B0604030504040204" pitchFamily="34" charset="-120"/>
                  <a:ea typeface="微軟正黑體" panose="020B0604030504040204" pitchFamily="34" charset="-120"/>
                  <a:cs typeface="+mn-ea"/>
                  <a:sym typeface="+mn-lt"/>
                </a:rPr>
                <a:t>資源投入</a:t>
              </a:r>
              <a:endParaRPr lang="zh-TW" altLang="en-US" sz="2000" b="1" kern="0" dirty="0">
                <a:latin typeface="微軟正黑體" panose="020B0604030504040204" pitchFamily="34" charset="-120"/>
                <a:ea typeface="微軟正黑體" panose="020B0604030504040204" pitchFamily="34" charset="-120"/>
                <a:cs typeface="+mn-ea"/>
                <a:sym typeface="+mn-lt"/>
              </a:endParaRPr>
            </a:p>
          </p:txBody>
        </p:sp>
      </p:grpSp>
      <p:sp>
        <p:nvSpPr>
          <p:cNvPr id="9" name="文字方塊 8"/>
          <p:cNvSpPr txBox="1"/>
          <p:nvPr/>
        </p:nvSpPr>
        <p:spPr>
          <a:xfrm>
            <a:off x="534327" y="5498004"/>
            <a:ext cx="4008385" cy="853567"/>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nSpc>
                <a:spcPct val="130000"/>
              </a:lnSpc>
              <a:spcBef>
                <a:spcPts val="600"/>
              </a:spcBef>
            </a:pPr>
            <a:r>
              <a:rPr lang="zh-TW" altLang="en-US" sz="2000" kern="0" dirty="0" smtClean="0">
                <a:latin typeface="微软雅黑" panose="020B0503020204020204" pitchFamily="34" charset="-122"/>
                <a:ea typeface="微软雅黑" panose="020B0503020204020204" pitchFamily="34" charset="-122"/>
                <a:cs typeface="+mn-ea"/>
                <a:sym typeface="+mn-lt"/>
              </a:rPr>
              <a:t>國教署補助</a:t>
            </a:r>
            <a:r>
              <a:rPr lang="zh-TW" altLang="zh-TW" sz="2000" dirty="0" smtClean="0"/>
              <a:t>偏遠地區高級中等學校 充實學生學習歷程檔案要點</a:t>
            </a:r>
            <a:endParaRPr lang="zh-TW" altLang="en-US" sz="2000" kern="0" dirty="0">
              <a:latin typeface="微软雅黑" panose="020B0503020204020204" pitchFamily="34" charset="-122"/>
              <a:ea typeface="微软雅黑" panose="020B0503020204020204" pitchFamily="34" charset="-122"/>
              <a:cs typeface="+mn-ea"/>
              <a:sym typeface="+mn-lt"/>
            </a:endParaRPr>
          </a:p>
        </p:txBody>
      </p:sp>
      <p:sp>
        <p:nvSpPr>
          <p:cNvPr id="12" name="文字方塊 11"/>
          <p:cNvSpPr txBox="1"/>
          <p:nvPr/>
        </p:nvSpPr>
        <p:spPr>
          <a:xfrm>
            <a:off x="534327" y="4045336"/>
            <a:ext cx="4018300" cy="892552"/>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nSpc>
                <a:spcPct val="130000"/>
              </a:lnSpc>
              <a:spcBef>
                <a:spcPts val="600"/>
              </a:spcBef>
            </a:pPr>
            <a:r>
              <a:rPr lang="zh-TW" altLang="en-US" sz="2000" kern="0" dirty="0" smtClean="0">
                <a:latin typeface="微软雅黑" panose="020B0503020204020204" pitchFamily="34" charset="-122"/>
                <a:ea typeface="微软雅黑" panose="020B0503020204020204" pitchFamily="34" charset="-122"/>
                <a:cs typeface="+mn-ea"/>
                <a:sym typeface="+mn-lt"/>
              </a:rPr>
              <a:t>國教署補助</a:t>
            </a:r>
            <a:r>
              <a:rPr lang="zh-TW" altLang="en-US" sz="2000" dirty="0" smtClean="0"/>
              <a:t>高級</a:t>
            </a:r>
            <a:r>
              <a:rPr lang="zh-TW" altLang="en-US" sz="2000" dirty="0"/>
              <a:t>中等學校充實學生自主學習空間及設施作業要點</a:t>
            </a:r>
            <a:endParaRPr lang="zh-TW" altLang="en-US" sz="2000" kern="0" dirty="0">
              <a:latin typeface="微软雅黑" panose="020B0503020204020204" pitchFamily="34" charset="-122"/>
              <a:ea typeface="微软雅黑" panose="020B0503020204020204" pitchFamily="34" charset="-122"/>
              <a:cs typeface="+mn-ea"/>
              <a:sym typeface="+mn-lt"/>
            </a:endParaRPr>
          </a:p>
        </p:txBody>
      </p:sp>
      <p:sp>
        <p:nvSpPr>
          <p:cNvPr id="13" name="文字方塊 12"/>
          <p:cNvSpPr txBox="1"/>
          <p:nvPr/>
        </p:nvSpPr>
        <p:spPr>
          <a:xfrm>
            <a:off x="534327" y="3023685"/>
            <a:ext cx="4008385" cy="492443"/>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nSpc>
                <a:spcPct val="130000"/>
              </a:lnSpc>
              <a:spcBef>
                <a:spcPts val="600"/>
              </a:spcBef>
            </a:pPr>
            <a:r>
              <a:rPr lang="zh-TW" altLang="en-US" sz="2000" kern="0" dirty="0" smtClean="0">
                <a:latin typeface="微软雅黑" panose="020B0503020204020204" pitchFamily="34" charset="-122"/>
                <a:ea typeface="微软雅黑" panose="020B0503020204020204" pitchFamily="34" charset="-122"/>
                <a:cs typeface="+mn-ea"/>
                <a:sym typeface="+mn-lt"/>
              </a:rPr>
              <a:t>高中職優質化</a:t>
            </a:r>
            <a:r>
              <a:rPr lang="zh-TW" altLang="en-US" sz="2000" kern="0" dirty="0" smtClean="0">
                <a:latin typeface="新細明體" panose="02020500000000000000" pitchFamily="18" charset="-120"/>
                <a:ea typeface="新細明體" panose="02020500000000000000" pitchFamily="18" charset="-120"/>
                <a:cs typeface="+mn-ea"/>
                <a:sym typeface="+mn-lt"/>
              </a:rPr>
              <a:t>、</a:t>
            </a:r>
            <a:r>
              <a:rPr lang="zh-TW" altLang="en-US" sz="2000" kern="0" dirty="0">
                <a:latin typeface="微软雅黑" panose="020B0503020204020204" pitchFamily="34" charset="-122"/>
                <a:ea typeface="微软雅黑" panose="020B0503020204020204" pitchFamily="34" charset="-122"/>
                <a:cs typeface="+mn-ea"/>
                <a:sym typeface="+mn-lt"/>
              </a:rPr>
              <a:t>均質</a:t>
            </a:r>
            <a:r>
              <a:rPr lang="zh-TW" altLang="en-US" sz="2000" kern="0" dirty="0" smtClean="0">
                <a:latin typeface="微软雅黑" panose="020B0503020204020204" pitchFamily="34" charset="-122"/>
                <a:ea typeface="微软雅黑" panose="020B0503020204020204" pitchFamily="34" charset="-122"/>
                <a:cs typeface="+mn-ea"/>
                <a:sym typeface="+mn-lt"/>
              </a:rPr>
              <a:t>化方案</a:t>
            </a:r>
            <a:r>
              <a:rPr lang="en-US" altLang="zh-TW" sz="2000" kern="0" dirty="0" smtClean="0">
                <a:latin typeface="新細明體" panose="02020500000000000000" pitchFamily="18" charset="-120"/>
                <a:ea typeface="新細明體" panose="02020500000000000000" pitchFamily="18" charset="-120"/>
                <a:cs typeface="+mn-ea"/>
                <a:sym typeface="+mn-lt"/>
              </a:rPr>
              <a:t>……</a:t>
            </a:r>
            <a:endParaRPr lang="zh-TW" altLang="en-US" sz="2000" kern="0" dirty="0">
              <a:latin typeface="微软雅黑" panose="020B0503020204020204" pitchFamily="34" charset="-122"/>
              <a:ea typeface="微软雅黑" panose="020B0503020204020204" pitchFamily="34" charset="-122"/>
              <a:cs typeface="+mn-ea"/>
              <a:sym typeface="+mn-lt"/>
            </a:endParaRPr>
          </a:p>
        </p:txBody>
      </p:sp>
      <p:sp>
        <p:nvSpPr>
          <p:cNvPr id="15" name="加號 14"/>
          <p:cNvSpPr/>
          <p:nvPr/>
        </p:nvSpPr>
        <p:spPr>
          <a:xfrm>
            <a:off x="2271605" y="2552875"/>
            <a:ext cx="541538" cy="443953"/>
          </a:xfrm>
          <a:prstGeom prst="mathPlus">
            <a:avLst/>
          </a:prstGeom>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lnSpc>
                <a:spcPct val="130000"/>
              </a:lnSpc>
            </a:pPr>
            <a:endParaRPr lang="zh-TW" altLang="en-US" sz="1200" dirty="0">
              <a:latin typeface="微软雅黑" panose="020B0503020204020204" pitchFamily="34" charset="-122"/>
              <a:ea typeface="微软雅黑" panose="020B0503020204020204" pitchFamily="34" charset="-122"/>
            </a:endParaRPr>
          </a:p>
        </p:txBody>
      </p:sp>
      <p:sp>
        <p:nvSpPr>
          <p:cNvPr id="16" name="加號 15"/>
          <p:cNvSpPr/>
          <p:nvPr/>
        </p:nvSpPr>
        <p:spPr>
          <a:xfrm>
            <a:off x="2271605" y="3561832"/>
            <a:ext cx="541538" cy="443953"/>
          </a:xfrm>
          <a:prstGeom prst="mathPlus">
            <a:avLst/>
          </a:prstGeom>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lnSpc>
                <a:spcPct val="130000"/>
              </a:lnSpc>
            </a:pPr>
            <a:endParaRPr lang="zh-TW" altLang="en-US" sz="1200" dirty="0">
              <a:latin typeface="微软雅黑" panose="020B0503020204020204" pitchFamily="34" charset="-122"/>
              <a:ea typeface="微软雅黑" panose="020B0503020204020204" pitchFamily="34" charset="-122"/>
            </a:endParaRPr>
          </a:p>
        </p:txBody>
      </p:sp>
      <p:sp>
        <p:nvSpPr>
          <p:cNvPr id="14" name="加號 13"/>
          <p:cNvSpPr/>
          <p:nvPr/>
        </p:nvSpPr>
        <p:spPr>
          <a:xfrm>
            <a:off x="2271605" y="4977439"/>
            <a:ext cx="541538" cy="443953"/>
          </a:xfrm>
          <a:prstGeom prst="mathPlus">
            <a:avLst/>
          </a:prstGeom>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lnSpc>
                <a:spcPct val="130000"/>
              </a:lnSpc>
            </a:pPr>
            <a:endParaRPr lang="zh-TW" altLang="en-US" sz="1200" dirty="0">
              <a:latin typeface="微软雅黑" panose="020B0503020204020204" pitchFamily="34" charset="-122"/>
              <a:ea typeface="微软雅黑" panose="020B0503020204020204" pitchFamily="34" charset="-122"/>
            </a:endParaRPr>
          </a:p>
        </p:txBody>
      </p:sp>
      <p:sp>
        <p:nvSpPr>
          <p:cNvPr id="17" name="文字方塊 16"/>
          <p:cNvSpPr txBox="1"/>
          <p:nvPr/>
        </p:nvSpPr>
        <p:spPr>
          <a:xfrm>
            <a:off x="534327" y="2039807"/>
            <a:ext cx="4008384" cy="453650"/>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nSpc>
                <a:spcPct val="130000"/>
              </a:lnSpc>
              <a:spcBef>
                <a:spcPts val="600"/>
              </a:spcBef>
            </a:pPr>
            <a:r>
              <a:rPr lang="zh-TW" altLang="en-US" sz="2000" kern="0" dirty="0">
                <a:latin typeface="微软雅黑" panose="020B0503020204020204" pitchFamily="34" charset="-122"/>
                <a:ea typeface="微软雅黑" panose="020B0503020204020204" pitchFamily="34" charset="-122"/>
                <a:cs typeface="+mn-ea"/>
                <a:sym typeface="+mn-lt"/>
              </a:rPr>
              <a:t>學校生涯</a:t>
            </a:r>
            <a:r>
              <a:rPr lang="zh-TW" altLang="en-US" sz="2000" kern="0" dirty="0" smtClean="0">
                <a:latin typeface="微软雅黑" panose="020B0503020204020204" pitchFamily="34" charset="-122"/>
                <a:ea typeface="微软雅黑" panose="020B0503020204020204" pitchFamily="34" charset="-122"/>
                <a:cs typeface="+mn-ea"/>
                <a:sym typeface="+mn-lt"/>
              </a:rPr>
              <a:t>輔導</a:t>
            </a:r>
            <a:r>
              <a:rPr lang="zh-TW" altLang="en-US" sz="2000" kern="0" dirty="0" smtClean="0">
                <a:latin typeface="新細明體" panose="02020500000000000000" pitchFamily="18" charset="-120"/>
                <a:ea typeface="新細明體" panose="02020500000000000000" pitchFamily="18" charset="-120"/>
                <a:cs typeface="+mn-ea"/>
                <a:sym typeface="+mn-lt"/>
              </a:rPr>
              <a:t>、</a:t>
            </a:r>
            <a:r>
              <a:rPr lang="zh-TW" altLang="en-US" sz="2000" kern="0" dirty="0">
                <a:latin typeface="微软雅黑" panose="020B0503020204020204" pitchFamily="34" charset="-122"/>
                <a:ea typeface="微软雅黑" panose="020B0503020204020204" pitchFamily="34" charset="-122"/>
                <a:cs typeface="+mn-ea"/>
                <a:sym typeface="+mn-lt"/>
              </a:rPr>
              <a:t>課程</a:t>
            </a:r>
            <a:r>
              <a:rPr lang="zh-TW" altLang="en-US" sz="2000" kern="0" dirty="0" smtClean="0">
                <a:latin typeface="微软雅黑" panose="020B0503020204020204" pitchFamily="34" charset="-122"/>
                <a:ea typeface="微软雅黑" panose="020B0503020204020204" pitchFamily="34" charset="-122"/>
                <a:cs typeface="+mn-ea"/>
                <a:sym typeface="+mn-lt"/>
              </a:rPr>
              <a:t>諮詢</a:t>
            </a:r>
            <a:r>
              <a:rPr lang="en-US" altLang="zh-TW" sz="2000" kern="0" dirty="0" smtClean="0">
                <a:latin typeface="新細明體" panose="02020500000000000000" pitchFamily="18" charset="-120"/>
                <a:ea typeface="新細明體" panose="02020500000000000000" pitchFamily="18" charset="-120"/>
                <a:cs typeface="+mn-ea"/>
                <a:sym typeface="+mn-lt"/>
              </a:rPr>
              <a:t>……</a:t>
            </a:r>
            <a:endParaRPr lang="zh-TW" altLang="en-US" sz="2000" kern="0" dirty="0">
              <a:latin typeface="微软雅黑" panose="020B0503020204020204" pitchFamily="34" charset="-122"/>
              <a:ea typeface="微软雅黑" panose="020B0503020204020204" pitchFamily="34" charset="-122"/>
              <a:cs typeface="+mn-ea"/>
              <a:sym typeface="+mn-lt"/>
            </a:endParaRPr>
          </a:p>
        </p:txBody>
      </p:sp>
      <p:sp>
        <p:nvSpPr>
          <p:cNvPr id="18" name="七角星形 17"/>
          <p:cNvSpPr/>
          <p:nvPr/>
        </p:nvSpPr>
        <p:spPr>
          <a:xfrm>
            <a:off x="4086193" y="5046304"/>
            <a:ext cx="1615291" cy="693763"/>
          </a:xfrm>
          <a:prstGeom prst="star7">
            <a:avLst/>
          </a:prstGeom>
          <a:gradFill>
            <a:gsLst>
              <a:gs pos="0">
                <a:srgbClr val="FF392F"/>
              </a:gs>
              <a:gs pos="35000">
                <a:srgbClr val="FF5B53"/>
              </a:gs>
              <a:gs pos="100000">
                <a:srgbClr val="FFA29B"/>
              </a:gs>
            </a:gsLst>
          </a:gradFill>
          <a:ln/>
        </p:spPr>
        <p:style>
          <a:lnRef idx="1">
            <a:schemeClr val="accent1"/>
          </a:lnRef>
          <a:fillRef idx="2">
            <a:schemeClr val="accent1"/>
          </a:fillRef>
          <a:effectRef idx="1">
            <a:schemeClr val="accent1"/>
          </a:effectRef>
          <a:fontRef idx="minor">
            <a:schemeClr val="dk1"/>
          </a:fontRef>
        </p:style>
        <p:txBody>
          <a:bodyPr lIns="36000" tIns="0" rIns="36000" bIns="0" rtlCol="0" anchor="t"/>
          <a:lstStyle/>
          <a:p>
            <a:pPr algn="ctr"/>
            <a:r>
              <a:rPr lang="zh-TW" altLang="en-US" sz="1600" dirty="0" smtClean="0">
                <a:solidFill>
                  <a:schemeClr val="bg1"/>
                </a:solidFill>
                <a:latin typeface="微软雅黑" panose="020B0503020204020204" pitchFamily="34" charset="-122"/>
                <a:ea typeface="微软雅黑" panose="020B0503020204020204" pitchFamily="34" charset="-122"/>
              </a:rPr>
              <a:t>偏遠地區學校</a:t>
            </a:r>
            <a:endParaRPr lang="zh-TW" altLang="en-US" sz="1600" dirty="0">
              <a:solidFill>
                <a:schemeClr val="bg1"/>
              </a:solidFill>
              <a:latin typeface="微软雅黑" panose="020B0503020204020204" pitchFamily="34" charset="-122"/>
              <a:ea typeface="微软雅黑" panose="020B0503020204020204" pitchFamily="34" charset="-122"/>
            </a:endParaRPr>
          </a:p>
        </p:txBody>
      </p:sp>
    </p:spTree>
    <p:extLst>
      <p:ext uri="{BB962C8B-B14F-4D97-AF65-F5344CB8AC3E}">
        <p14:creationId xmlns="" xmlns:p14="http://schemas.microsoft.com/office/powerpoint/2010/main" val="345266023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8"/>
                                        </p:tgtEl>
                                        <p:attrNameLst>
                                          <p:attrName>style.visibility</p:attrName>
                                        </p:attrNameLst>
                                      </p:cBhvr>
                                      <p:to>
                                        <p:strVal val="visible"/>
                                      </p:to>
                                    </p:set>
                                    <p:animEffect transition="in" filter="fade">
                                      <p:cBhvr>
                                        <p:cTn id="11" dur="250"/>
                                        <p:tgtEl>
                                          <p:spTgt spid="18"/>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14"/>
                                        </p:tgtEl>
                                        <p:attrNameLst>
                                          <p:attrName>style.visibility</p:attrName>
                                        </p:attrNameLst>
                                      </p:cBhvr>
                                      <p:to>
                                        <p:strVal val="visible"/>
                                      </p:to>
                                    </p:set>
                                    <p:animEffect transition="in" filter="fade">
                                      <p:cBhvr>
                                        <p:cTn id="16" dur="1000"/>
                                        <p:tgtEl>
                                          <p:spTgt spid="14"/>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fade">
                                      <p:cBhvr>
                                        <p:cTn id="19" dur="500"/>
                                        <p:tgtEl>
                                          <p:spTgt spid="12"/>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16"/>
                                        </p:tgtEl>
                                        <p:attrNameLst>
                                          <p:attrName>style.visibility</p:attrName>
                                        </p:attrNameLst>
                                      </p:cBhvr>
                                      <p:to>
                                        <p:strVal val="visible"/>
                                      </p:to>
                                    </p:set>
                                    <p:animEffect transition="in" filter="fade">
                                      <p:cBhvr>
                                        <p:cTn id="24" dur="1000"/>
                                        <p:tgtEl>
                                          <p:spTgt spid="16"/>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fade">
                                      <p:cBhvr>
                                        <p:cTn id="27" dur="1000"/>
                                        <p:tgtEl>
                                          <p:spTgt spid="13"/>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fade">
                                      <p:cBhvr>
                                        <p:cTn id="32" dur="500"/>
                                        <p:tgtEl>
                                          <p:spTgt spid="15"/>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17"/>
                                        </p:tgtEl>
                                        <p:attrNameLst>
                                          <p:attrName>style.visibility</p:attrName>
                                        </p:attrNameLst>
                                      </p:cBhvr>
                                      <p:to>
                                        <p:strVal val="visible"/>
                                      </p:to>
                                    </p:set>
                                    <p:animEffect transition="in" filter="fade">
                                      <p:cBhvr>
                                        <p:cTn id="35" dur="1000"/>
                                        <p:tgtEl>
                                          <p:spTgt spid="17"/>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4"/>
                                        </p:tgtEl>
                                        <p:attrNameLst>
                                          <p:attrName>style.visibility</p:attrName>
                                        </p:attrNameLst>
                                      </p:cBhvr>
                                      <p:to>
                                        <p:strVal val="visible"/>
                                      </p:to>
                                    </p:set>
                                    <p:animEffect transition="in" filter="fade">
                                      <p:cBhvr>
                                        <p:cTn id="4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2" grpId="0" animBg="1"/>
      <p:bldP spid="13" grpId="0" animBg="1"/>
      <p:bldP spid="15" grpId="0" animBg="1"/>
      <p:bldP spid="16" grpId="0" animBg="1"/>
      <p:bldP spid="14" grpId="0" animBg="1"/>
      <p:bldP spid="17" grpId="0" animBg="1"/>
      <p:bldP spid="18" grpId="0" animBg="1"/>
    </p:bldLst>
  </p:timing>
</p:sld>
</file>

<file path=ppt/theme/theme1.xml><?xml version="1.0" encoding="utf-8"?>
<a:theme xmlns:a="http://schemas.openxmlformats.org/drawingml/2006/main" name="Office 主题">
  <a:themeElements>
    <a:clrScheme name="多彩2">
      <a:dk1>
        <a:srgbClr val="000000"/>
      </a:dk1>
      <a:lt1>
        <a:srgbClr val="FFFFFF"/>
      </a:lt1>
      <a:dk2>
        <a:srgbClr val="000000"/>
      </a:dk2>
      <a:lt2>
        <a:srgbClr val="FFFFFF"/>
      </a:lt2>
      <a:accent1>
        <a:srgbClr val="BF3420"/>
      </a:accent1>
      <a:accent2>
        <a:srgbClr val="FDA907"/>
      </a:accent2>
      <a:accent3>
        <a:srgbClr val="95BC49"/>
      </a:accent3>
      <a:accent4>
        <a:srgbClr val="1A7BAE"/>
      </a:accent4>
      <a:accent5>
        <a:srgbClr val="4BACC6"/>
      </a:accent5>
      <a:accent6>
        <a:srgbClr val="F79646"/>
      </a:accent6>
      <a:hlink>
        <a:srgbClr val="0000FF"/>
      </a:hlink>
      <a:folHlink>
        <a:srgbClr val="800080"/>
      </a:folHlink>
    </a:clrScheme>
    <a:fontScheme name="常用字体2">
      <a:majorFont>
        <a:latin typeface="Impact"/>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spPr>
      <a:bodyPr rtlCol="0" anchor="ctr"/>
      <a:lstStyle>
        <a:defPPr algn="ctr">
          <a:lnSpc>
            <a:spcPct val="130000"/>
          </a:lnSpc>
          <a:defRPr sz="1200" dirty="0">
            <a:latin typeface="微软雅黑" panose="020B0503020204020204" pitchFamily="34" charset="-122"/>
            <a:ea typeface="微软雅黑" panose="020B0503020204020204" pitchFamily="34" charset="-122"/>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lnSpc>
            <a:spcPct val="130000"/>
          </a:lnSpc>
          <a:spcBef>
            <a:spcPts val="600"/>
          </a:spcBef>
          <a:defRPr sz="1200" kern="0" dirty="0">
            <a:latin typeface="微软雅黑" panose="020B0503020204020204" pitchFamily="34" charset="-122"/>
            <a:ea typeface="微软雅黑" panose="020B0503020204020204" pitchFamily="34" charset="-122"/>
            <a:cs typeface="+mn-ea"/>
            <a:sym typeface="+mn-lt"/>
          </a:defRPr>
        </a:defPPr>
      </a:lstStyle>
    </a:txDef>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rgbClr val="000000"/>
    </a:dk1>
    <a:lt1>
      <a:srgbClr val="FFFFFF"/>
    </a:lt1>
    <a:dk2>
      <a:srgbClr val="000000"/>
    </a:dk2>
    <a:lt2>
      <a:srgbClr val="FFFFFF"/>
    </a:lt2>
    <a:accent1>
      <a:srgbClr val="BF3420"/>
    </a:accent1>
    <a:accent2>
      <a:srgbClr val="FDA907"/>
    </a:accent2>
    <a:accent3>
      <a:srgbClr val="95BC49"/>
    </a:accent3>
    <a:accent4>
      <a:srgbClr val="1A7BAE"/>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rgbClr val="000000"/>
    </a:dk1>
    <a:lt1>
      <a:srgbClr val="FFFFFF"/>
    </a:lt1>
    <a:dk2>
      <a:srgbClr val="000000"/>
    </a:dk2>
    <a:lt2>
      <a:srgbClr val="FFFFFF"/>
    </a:lt2>
    <a:accent1>
      <a:srgbClr val="BF3420"/>
    </a:accent1>
    <a:accent2>
      <a:srgbClr val="FDA907"/>
    </a:accent2>
    <a:accent3>
      <a:srgbClr val="95BC49"/>
    </a:accent3>
    <a:accent4>
      <a:srgbClr val="1A7BAE"/>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Office Theme</Template>
  <TotalTime>6887</TotalTime>
  <Words>1616</Words>
  <Application>Microsoft Office PowerPoint</Application>
  <PresentationFormat>自訂</PresentationFormat>
  <Paragraphs>164</Paragraphs>
  <Slides>12</Slides>
  <Notes>5</Notes>
  <HiddenSlides>0</HiddenSlides>
  <MMClips>0</MMClips>
  <ScaleCrop>false</ScaleCrop>
  <HeadingPairs>
    <vt:vector size="6" baseType="variant">
      <vt:variant>
        <vt:lpstr>佈景主題</vt:lpstr>
      </vt:variant>
      <vt:variant>
        <vt:i4>1</vt:i4>
      </vt:variant>
      <vt:variant>
        <vt:lpstr>內嵌 OLE 伺服程式</vt:lpstr>
      </vt:variant>
      <vt:variant>
        <vt:i4>1</vt:i4>
      </vt:variant>
      <vt:variant>
        <vt:lpstr>投影片標題</vt:lpstr>
      </vt:variant>
      <vt:variant>
        <vt:i4>12</vt:i4>
      </vt:variant>
    </vt:vector>
  </HeadingPairs>
  <TitlesOfParts>
    <vt:vector size="14" baseType="lpstr">
      <vt:lpstr>Office 主题</vt:lpstr>
      <vt:lpstr>PhotoImpact</vt:lpstr>
      <vt:lpstr>投影片 1</vt:lpstr>
      <vt:lpstr>投影片 2</vt:lpstr>
      <vt:lpstr>投影片 3</vt:lpstr>
      <vt:lpstr>投影片 4</vt:lpstr>
      <vt:lpstr>投影片 5</vt:lpstr>
      <vt:lpstr>投影片 6</vt:lpstr>
      <vt:lpstr>投影片 7</vt:lpstr>
      <vt:lpstr>投影片 8</vt:lpstr>
      <vt:lpstr>投影片 9</vt:lpstr>
      <vt:lpstr>投影片 10</vt:lpstr>
      <vt:lpstr>投影片 11</vt:lpstr>
      <vt:lpstr>投影片 12</vt:lpstr>
    </vt:vector>
  </TitlesOfParts>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OfficePLUS</dc:creator>
  <cp:lastModifiedBy>e-2427</cp:lastModifiedBy>
  <cp:revision>705</cp:revision>
  <dcterms:created xsi:type="dcterms:W3CDTF">2015-08-18T02:51:41Z</dcterms:created>
  <dcterms:modified xsi:type="dcterms:W3CDTF">2019-09-16T03:29:04Z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f42aa342-8706-4288-bd11-ebb85995028c_Enabled">
    <vt:lpwstr>True</vt:lpwstr>
  </property>
  <property fmtid="{D5CDD505-2E9C-101B-9397-08002B2CF9AE}" pid="3" name="MSIP_Label_f42aa342-8706-4288-bd11-ebb85995028c_SiteId">
    <vt:lpwstr>72f988bf-86f1-41af-91ab-2d7cd011db47</vt:lpwstr>
  </property>
  <property fmtid="{D5CDD505-2E9C-101B-9397-08002B2CF9AE}" pid="4" name="MSIP_Label_f42aa342-8706-4288-bd11-ebb85995028c_Owner">
    <vt:lpwstr>v-yunxl@microsoft.com</vt:lpwstr>
  </property>
  <property fmtid="{D5CDD505-2E9C-101B-9397-08002B2CF9AE}" pid="5" name="MSIP_Label_f42aa342-8706-4288-bd11-ebb85995028c_SetDate">
    <vt:lpwstr>2017-12-21T06:36:36.2809056Z</vt:lpwstr>
  </property>
  <property fmtid="{D5CDD505-2E9C-101B-9397-08002B2CF9AE}" pid="6" name="MSIP_Label_f42aa342-8706-4288-bd11-ebb85995028c_Name">
    <vt:lpwstr>General</vt:lpwstr>
  </property>
  <property fmtid="{D5CDD505-2E9C-101B-9397-08002B2CF9AE}" pid="7" name="MSIP_Label_f42aa342-8706-4288-bd11-ebb85995028c_Application">
    <vt:lpwstr>Microsoft Azure Information Protection</vt:lpwstr>
  </property>
  <property fmtid="{D5CDD505-2E9C-101B-9397-08002B2CF9AE}" pid="8" name="MSIP_Label_f42aa342-8706-4288-bd11-ebb85995028c_Extended_MSFT_Method">
    <vt:lpwstr>Automatic</vt:lpwstr>
  </property>
  <property fmtid="{D5CDD505-2E9C-101B-9397-08002B2CF9AE}" pid="9" name="Sensitivity">
    <vt:lpwstr>General</vt:lpwstr>
  </property>
</Properties>
</file>